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487" r:id="rId3"/>
    <p:sldId id="268" r:id="rId4"/>
    <p:sldId id="337" r:id="rId5"/>
    <p:sldId id="325" r:id="rId6"/>
    <p:sldId id="344" r:id="rId7"/>
    <p:sldId id="503" r:id="rId8"/>
    <p:sldId id="343" r:id="rId9"/>
    <p:sldId id="485" r:id="rId10"/>
    <p:sldId id="489" r:id="rId11"/>
    <p:sldId id="510" r:id="rId12"/>
    <p:sldId id="1291" r:id="rId13"/>
    <p:sldId id="333" r:id="rId14"/>
    <p:sldId id="1292" r:id="rId15"/>
    <p:sldId id="331" r:id="rId16"/>
    <p:sldId id="515" r:id="rId17"/>
    <p:sldId id="330" r:id="rId18"/>
    <p:sldId id="287" r:id="rId19"/>
    <p:sldId id="502" r:id="rId20"/>
    <p:sldId id="288" r:id="rId21"/>
    <p:sldId id="289" r:id="rId22"/>
    <p:sldId id="819" r:id="rId23"/>
    <p:sldId id="263" r:id="rId24"/>
    <p:sldId id="338" r:id="rId25"/>
    <p:sldId id="281" r:id="rId26"/>
    <p:sldId id="290" r:id="rId27"/>
    <p:sldId id="496" r:id="rId28"/>
    <p:sldId id="339" r:id="rId29"/>
    <p:sldId id="504" r:id="rId30"/>
    <p:sldId id="340" r:id="rId31"/>
    <p:sldId id="310" r:id="rId32"/>
    <p:sldId id="501" r:id="rId33"/>
    <p:sldId id="309" r:id="rId34"/>
    <p:sldId id="305" r:id="rId35"/>
    <p:sldId id="1289" r:id="rId36"/>
    <p:sldId id="312" r:id="rId37"/>
    <p:sldId id="306" r:id="rId38"/>
    <p:sldId id="317" r:id="rId39"/>
    <p:sldId id="271" r:id="rId40"/>
    <p:sldId id="342" r:id="rId41"/>
    <p:sldId id="286" r:id="rId42"/>
    <p:sldId id="498" r:id="rId43"/>
    <p:sldId id="499" r:id="rId44"/>
    <p:sldId id="282" r:id="rId45"/>
    <p:sldId id="514" r:id="rId46"/>
    <p:sldId id="516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15A85AA-BA3C-E749-9F9E-3939FC5AE095}">
          <p14:sldIdLst>
            <p14:sldId id="256"/>
          </p14:sldIdLst>
        </p14:section>
        <p14:section name="Course introduction" id="{189AF041-4091-6A4E-9E64-8F1860F4479E}">
          <p14:sldIdLst>
            <p14:sldId id="487"/>
            <p14:sldId id="268"/>
            <p14:sldId id="337"/>
            <p14:sldId id="325"/>
            <p14:sldId id="344"/>
            <p14:sldId id="503"/>
            <p14:sldId id="343"/>
            <p14:sldId id="485"/>
            <p14:sldId id="489"/>
            <p14:sldId id="510"/>
            <p14:sldId id="1291"/>
            <p14:sldId id="333"/>
            <p14:sldId id="1292"/>
            <p14:sldId id="331"/>
            <p14:sldId id="515"/>
            <p14:sldId id="330"/>
          </p14:sldIdLst>
        </p14:section>
        <p14:section name="Background story" id="{38CDC288-FFA4-2D42-9F52-9340249E2292}">
          <p14:sldIdLst>
            <p14:sldId id="287"/>
            <p14:sldId id="502"/>
            <p14:sldId id="288"/>
            <p14:sldId id="289"/>
            <p14:sldId id="819"/>
            <p14:sldId id="263"/>
            <p14:sldId id="338"/>
            <p14:sldId id="281"/>
            <p14:sldId id="290"/>
            <p14:sldId id="496"/>
            <p14:sldId id="339"/>
            <p14:sldId id="504"/>
            <p14:sldId id="340"/>
            <p14:sldId id="310"/>
            <p14:sldId id="501"/>
            <p14:sldId id="309"/>
            <p14:sldId id="305"/>
            <p14:sldId id="1289"/>
            <p14:sldId id="312"/>
            <p14:sldId id="306"/>
            <p14:sldId id="317"/>
            <p14:sldId id="271"/>
            <p14:sldId id="342"/>
            <p14:sldId id="286"/>
            <p14:sldId id="498"/>
            <p14:sldId id="499"/>
            <p14:sldId id="282"/>
            <p14:sldId id="514"/>
          </p14:sldIdLst>
        </p14:section>
        <p14:section name="Backup" id="{DC9610FB-21BD-7148-9021-2BEB8BB0B3BD}">
          <p14:sldIdLst>
            <p14:sldId id="51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690C7C-1D2C-3C47-8DBF-B9825FD48B0C}" v="1" dt="2025-08-24T22:50:11.7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73"/>
    <p:restoredTop sz="88840"/>
  </p:normalViewPr>
  <p:slideViewPr>
    <p:cSldViewPr snapToGrid="0">
      <p:cViewPr varScale="1">
        <p:scale>
          <a:sx n="198" d="100"/>
          <a:sy n="198" d="100"/>
        </p:scale>
        <p:origin x="20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e, Kangkook" userId="52832784-bd9f-4cfd-947b-6cb8258050c1" providerId="ADAL" clId="{C3C8B778-F2B5-D949-AF7D-EE82166A9939}"/>
    <pc:docChg chg="undo custSel addSld delSld modSld sldOrd addSection delSection modSection">
      <pc:chgData name="Jee, Kangkook" userId="52832784-bd9f-4cfd-947b-6cb8258050c1" providerId="ADAL" clId="{C3C8B778-F2B5-D949-AF7D-EE82166A9939}" dt="2024-08-22T16:53:14.638" v="782" actId="18676"/>
      <pc:docMkLst>
        <pc:docMk/>
      </pc:docMkLst>
      <pc:sldChg chg="modSp mod">
        <pc:chgData name="Jee, Kangkook" userId="52832784-bd9f-4cfd-947b-6cb8258050c1" providerId="ADAL" clId="{C3C8B778-F2B5-D949-AF7D-EE82166A9939}" dt="2024-08-20T15:32:21.609" v="5" actId="20577"/>
        <pc:sldMkLst>
          <pc:docMk/>
          <pc:sldMk cId="2958764332" sldId="256"/>
        </pc:sldMkLst>
      </pc:sldChg>
      <pc:sldChg chg="add">
        <pc:chgData name="Jee, Kangkook" userId="52832784-bd9f-4cfd-947b-6cb8258050c1" providerId="ADAL" clId="{C3C8B778-F2B5-D949-AF7D-EE82166A9939}" dt="2024-08-20T17:07:07.180" v="597"/>
        <pc:sldMkLst>
          <pc:docMk/>
          <pc:sldMk cId="1169919419" sldId="263"/>
        </pc:sldMkLst>
      </pc:sldChg>
      <pc:sldChg chg="add">
        <pc:chgData name="Jee, Kangkook" userId="52832784-bd9f-4cfd-947b-6cb8258050c1" providerId="ADAL" clId="{C3C8B778-F2B5-D949-AF7D-EE82166A9939}" dt="2024-08-20T15:47:27.325" v="120"/>
        <pc:sldMkLst>
          <pc:docMk/>
          <pc:sldMk cId="777874917" sldId="268"/>
        </pc:sldMkLst>
      </pc:sldChg>
      <pc:sldChg chg="del">
        <pc:chgData name="Jee, Kangkook" userId="52832784-bd9f-4cfd-947b-6cb8258050c1" providerId="ADAL" clId="{C3C8B778-F2B5-D949-AF7D-EE82166A9939}" dt="2024-08-20T15:47:21.193" v="119" actId="2696"/>
        <pc:sldMkLst>
          <pc:docMk/>
          <pc:sldMk cId="3092642408" sldId="268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3648987818" sldId="274"/>
        </pc:sldMkLst>
      </pc:sldChg>
      <pc:sldChg chg="add del">
        <pc:chgData name="Jee, Kangkook" userId="52832784-bd9f-4cfd-947b-6cb8258050c1" providerId="ADAL" clId="{C3C8B778-F2B5-D949-AF7D-EE82166A9939}" dt="2024-08-22T16:53:07.374" v="781" actId="2696"/>
        <pc:sldMkLst>
          <pc:docMk/>
          <pc:sldMk cId="533429379" sldId="285"/>
        </pc:sldMkLst>
      </pc:sldChg>
      <pc:sldChg chg="modSp mod">
        <pc:chgData name="Jee, Kangkook" userId="52832784-bd9f-4cfd-947b-6cb8258050c1" providerId="ADAL" clId="{C3C8B778-F2B5-D949-AF7D-EE82166A9939}" dt="2024-08-20T15:48:03.962" v="130" actId="20577"/>
        <pc:sldMkLst>
          <pc:docMk/>
          <pc:sldMk cId="3700618025" sldId="287"/>
        </pc:sldMkLst>
      </pc:sldChg>
      <pc:sldChg chg="del">
        <pc:chgData name="Jee, Kangkook" userId="52832784-bd9f-4cfd-947b-6cb8258050c1" providerId="ADAL" clId="{C3C8B778-F2B5-D949-AF7D-EE82166A9939}" dt="2024-08-22T16:53:14.638" v="782" actId="18676"/>
        <pc:sldMkLst>
          <pc:docMk/>
          <pc:sldMk cId="1886303884" sldId="295"/>
        </pc:sldMkLst>
      </pc:sldChg>
      <pc:sldChg chg="modSp del mod">
        <pc:chgData name="Jee, Kangkook" userId="52832784-bd9f-4cfd-947b-6cb8258050c1" providerId="ADAL" clId="{C3C8B778-F2B5-D949-AF7D-EE82166A9939}" dt="2024-08-22T16:53:14.638" v="782" actId="18676"/>
        <pc:sldMkLst>
          <pc:docMk/>
          <pc:sldMk cId="306528069" sldId="296"/>
        </pc:sldMkLst>
      </pc:sldChg>
      <pc:sldChg chg="del">
        <pc:chgData name="Jee, Kangkook" userId="52832784-bd9f-4cfd-947b-6cb8258050c1" providerId="ADAL" clId="{C3C8B778-F2B5-D949-AF7D-EE82166A9939}" dt="2024-08-22T16:53:14.638" v="782" actId="18676"/>
        <pc:sldMkLst>
          <pc:docMk/>
          <pc:sldMk cId="3029504358" sldId="297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2407289449" sldId="298"/>
        </pc:sldMkLst>
      </pc:sldChg>
      <pc:sldChg chg="ord">
        <pc:chgData name="Jee, Kangkook" userId="52832784-bd9f-4cfd-947b-6cb8258050c1" providerId="ADAL" clId="{C3C8B778-F2B5-D949-AF7D-EE82166A9939}" dt="2024-08-20T15:53:21.719" v="255" actId="20578"/>
        <pc:sldMkLst>
          <pc:docMk/>
          <pc:sldMk cId="844423919" sldId="305"/>
        </pc:sldMkLst>
      </pc:sldChg>
      <pc:sldChg chg="mod ord modShow">
        <pc:chgData name="Jee, Kangkook" userId="52832784-bd9f-4cfd-947b-6cb8258050c1" providerId="ADAL" clId="{C3C8B778-F2B5-D949-AF7D-EE82166A9939}" dt="2024-08-20T17:05:02.279" v="593" actId="729"/>
        <pc:sldMkLst>
          <pc:docMk/>
          <pc:sldMk cId="486617472" sldId="312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1121944134" sldId="316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2794455709" sldId="320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569593007" sldId="321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4163192569" sldId="322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3792888582" sldId="323"/>
        </pc:sldMkLst>
      </pc:sldChg>
      <pc:sldChg chg="modSp">
        <pc:chgData name="Jee, Kangkook" userId="52832784-bd9f-4cfd-947b-6cb8258050c1" providerId="ADAL" clId="{C3C8B778-F2B5-D949-AF7D-EE82166A9939}" dt="2024-08-20T17:08:06.243" v="604" actId="20577"/>
        <pc:sldMkLst>
          <pc:docMk/>
          <pc:sldMk cId="606280833" sldId="325"/>
        </pc:sldMkLst>
      </pc:sldChg>
      <pc:sldChg chg="del">
        <pc:chgData name="Jee, Kangkook" userId="52832784-bd9f-4cfd-947b-6cb8258050c1" providerId="ADAL" clId="{C3C8B778-F2B5-D949-AF7D-EE82166A9939}" dt="2024-08-20T15:47:40.769" v="122" actId="2696"/>
        <pc:sldMkLst>
          <pc:docMk/>
          <pc:sldMk cId="1868777901" sldId="329"/>
        </pc:sldMkLst>
      </pc:sldChg>
      <pc:sldChg chg="mod ord modShow">
        <pc:chgData name="Jee, Kangkook" userId="52832784-bd9f-4cfd-947b-6cb8258050c1" providerId="ADAL" clId="{C3C8B778-F2B5-D949-AF7D-EE82166A9939}" dt="2024-08-20T16:13:44.939" v="518" actId="20578"/>
        <pc:sldMkLst>
          <pc:docMk/>
          <pc:sldMk cId="3917059440" sldId="331"/>
        </pc:sldMkLst>
      </pc:sldChg>
      <pc:sldChg chg="addSp delSp modSp mod ord modShow">
        <pc:chgData name="Jee, Kangkook" userId="52832784-bd9f-4cfd-947b-6cb8258050c1" providerId="ADAL" clId="{C3C8B778-F2B5-D949-AF7D-EE82166A9939}" dt="2024-08-20T17:10:33.524" v="734" actId="14100"/>
        <pc:sldMkLst>
          <pc:docMk/>
          <pc:sldMk cId="3746858022" sldId="333"/>
        </pc:sldMkLst>
      </pc:sldChg>
      <pc:sldChg chg="del">
        <pc:chgData name="Jee, Kangkook" userId="52832784-bd9f-4cfd-947b-6cb8258050c1" providerId="ADAL" clId="{C3C8B778-F2B5-D949-AF7D-EE82166A9939}" dt="2024-08-20T15:47:48.643" v="123" actId="2696"/>
        <pc:sldMkLst>
          <pc:docMk/>
          <pc:sldMk cId="170758780" sldId="337"/>
        </pc:sldMkLst>
      </pc:sldChg>
      <pc:sldChg chg="add">
        <pc:chgData name="Jee, Kangkook" userId="52832784-bd9f-4cfd-947b-6cb8258050c1" providerId="ADAL" clId="{C3C8B778-F2B5-D949-AF7D-EE82166A9939}" dt="2024-08-20T15:47:54.136" v="124"/>
        <pc:sldMkLst>
          <pc:docMk/>
          <pc:sldMk cId="3757463958" sldId="337"/>
        </pc:sldMkLst>
      </pc:sldChg>
      <pc:sldChg chg="modSp mod">
        <pc:chgData name="Jee, Kangkook" userId="52832784-bd9f-4cfd-947b-6cb8258050c1" providerId="ADAL" clId="{C3C8B778-F2B5-D949-AF7D-EE82166A9939}" dt="2024-08-20T15:54:30.004" v="284" actId="20577"/>
        <pc:sldMkLst>
          <pc:docMk/>
          <pc:sldMk cId="3866321082" sldId="342"/>
        </pc:sldMkLst>
      </pc:sldChg>
      <pc:sldChg chg="modSp">
        <pc:chgData name="Jee, Kangkook" userId="52832784-bd9f-4cfd-947b-6cb8258050c1" providerId="ADAL" clId="{C3C8B778-F2B5-D949-AF7D-EE82166A9939}" dt="2024-08-20T17:08:57.693" v="675" actId="404"/>
        <pc:sldMkLst>
          <pc:docMk/>
          <pc:sldMk cId="3611392041" sldId="344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4113061884" sldId="345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522405774" sldId="346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481317597" sldId="347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22812496" sldId="348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3070439855" sldId="349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181491988" sldId="350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3721220022" sldId="351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432401936" sldId="352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1779050416" sldId="353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1783870957" sldId="354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2035203146" sldId="355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344268947" sldId="357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2364783320" sldId="413"/>
        </pc:sldMkLst>
      </pc:sldChg>
      <pc:sldChg chg="add del">
        <pc:chgData name="Jee, Kangkook" userId="52832784-bd9f-4cfd-947b-6cb8258050c1" providerId="ADAL" clId="{C3C8B778-F2B5-D949-AF7D-EE82166A9939}" dt="2024-08-20T16:11:02.551" v="300" actId="18676"/>
        <pc:sldMkLst>
          <pc:docMk/>
          <pc:sldMk cId="1283150373" sldId="415"/>
        </pc:sldMkLst>
      </pc:sldChg>
      <pc:sldChg chg="add del">
        <pc:chgData name="Jee, Kangkook" userId="52832784-bd9f-4cfd-947b-6cb8258050c1" providerId="ADAL" clId="{C3C8B778-F2B5-D949-AF7D-EE82166A9939}" dt="2024-08-20T16:11:02.551" v="300" actId="18676"/>
        <pc:sldMkLst>
          <pc:docMk/>
          <pc:sldMk cId="351921689" sldId="418"/>
        </pc:sldMkLst>
      </pc:sldChg>
      <pc:sldChg chg="add del">
        <pc:chgData name="Jee, Kangkook" userId="52832784-bd9f-4cfd-947b-6cb8258050c1" providerId="ADAL" clId="{C3C8B778-F2B5-D949-AF7D-EE82166A9939}" dt="2024-08-20T16:11:02.551" v="300" actId="18676"/>
        <pc:sldMkLst>
          <pc:docMk/>
          <pc:sldMk cId="544951902" sldId="419"/>
        </pc:sldMkLst>
      </pc:sldChg>
      <pc:sldChg chg="add del">
        <pc:chgData name="Jee, Kangkook" userId="52832784-bd9f-4cfd-947b-6cb8258050c1" providerId="ADAL" clId="{C3C8B778-F2B5-D949-AF7D-EE82166A9939}" dt="2024-08-20T16:09:44.765" v="295" actId="18676"/>
        <pc:sldMkLst>
          <pc:docMk/>
          <pc:sldMk cId="789204732" sldId="420"/>
        </pc:sldMkLst>
      </pc:sldChg>
      <pc:sldChg chg="del">
        <pc:chgData name="Jee, Kangkook" userId="52832784-bd9f-4cfd-947b-6cb8258050c1" providerId="ADAL" clId="{C3C8B778-F2B5-D949-AF7D-EE82166A9939}" dt="2024-08-20T16:06:24.981" v="289" actId="2696"/>
        <pc:sldMkLst>
          <pc:docMk/>
          <pc:sldMk cId="1748553296" sldId="420"/>
        </pc:sldMkLst>
      </pc:sldChg>
      <pc:sldChg chg="del">
        <pc:chgData name="Jee, Kangkook" userId="52832784-bd9f-4cfd-947b-6cb8258050c1" providerId="ADAL" clId="{C3C8B778-F2B5-D949-AF7D-EE82166A9939}" dt="2024-08-20T16:06:24.981" v="289" actId="2696"/>
        <pc:sldMkLst>
          <pc:docMk/>
          <pc:sldMk cId="309784137" sldId="421"/>
        </pc:sldMkLst>
      </pc:sldChg>
      <pc:sldChg chg="add del">
        <pc:chgData name="Jee, Kangkook" userId="52832784-bd9f-4cfd-947b-6cb8258050c1" providerId="ADAL" clId="{C3C8B778-F2B5-D949-AF7D-EE82166A9939}" dt="2024-08-20T16:09:44.765" v="295" actId="18676"/>
        <pc:sldMkLst>
          <pc:docMk/>
          <pc:sldMk cId="3322775933" sldId="421"/>
        </pc:sldMkLst>
      </pc:sldChg>
      <pc:sldChg chg="add del">
        <pc:chgData name="Jee, Kangkook" userId="52832784-bd9f-4cfd-947b-6cb8258050c1" providerId="ADAL" clId="{C3C8B778-F2B5-D949-AF7D-EE82166A9939}" dt="2024-08-20T16:09:44.765" v="295" actId="18676"/>
        <pc:sldMkLst>
          <pc:docMk/>
          <pc:sldMk cId="1220514131" sldId="422"/>
        </pc:sldMkLst>
      </pc:sldChg>
      <pc:sldChg chg="del">
        <pc:chgData name="Jee, Kangkook" userId="52832784-bd9f-4cfd-947b-6cb8258050c1" providerId="ADAL" clId="{C3C8B778-F2B5-D949-AF7D-EE82166A9939}" dt="2024-08-20T16:06:24.981" v="289" actId="2696"/>
        <pc:sldMkLst>
          <pc:docMk/>
          <pc:sldMk cId="2487856352" sldId="422"/>
        </pc:sldMkLst>
      </pc:sldChg>
      <pc:sldChg chg="add del">
        <pc:chgData name="Jee, Kangkook" userId="52832784-bd9f-4cfd-947b-6cb8258050c1" providerId="ADAL" clId="{C3C8B778-F2B5-D949-AF7D-EE82166A9939}" dt="2024-08-20T16:09:44.765" v="295" actId="18676"/>
        <pc:sldMkLst>
          <pc:docMk/>
          <pc:sldMk cId="1577770807" sldId="423"/>
        </pc:sldMkLst>
      </pc:sldChg>
      <pc:sldChg chg="del">
        <pc:chgData name="Jee, Kangkook" userId="52832784-bd9f-4cfd-947b-6cb8258050c1" providerId="ADAL" clId="{C3C8B778-F2B5-D949-AF7D-EE82166A9939}" dt="2024-08-20T16:06:24.981" v="289" actId="2696"/>
        <pc:sldMkLst>
          <pc:docMk/>
          <pc:sldMk cId="4105955794" sldId="423"/>
        </pc:sldMkLst>
      </pc:sldChg>
      <pc:sldChg chg="add del">
        <pc:chgData name="Jee, Kangkook" userId="52832784-bd9f-4cfd-947b-6cb8258050c1" providerId="ADAL" clId="{C3C8B778-F2B5-D949-AF7D-EE82166A9939}" dt="2024-08-20T16:09:44.765" v="295" actId="18676"/>
        <pc:sldMkLst>
          <pc:docMk/>
          <pc:sldMk cId="2206218711" sldId="424"/>
        </pc:sldMkLst>
      </pc:sldChg>
      <pc:sldChg chg="del">
        <pc:chgData name="Jee, Kangkook" userId="52832784-bd9f-4cfd-947b-6cb8258050c1" providerId="ADAL" clId="{C3C8B778-F2B5-D949-AF7D-EE82166A9939}" dt="2024-08-20T16:06:24.981" v="289" actId="2696"/>
        <pc:sldMkLst>
          <pc:docMk/>
          <pc:sldMk cId="3936175149" sldId="424"/>
        </pc:sldMkLst>
      </pc:sldChg>
      <pc:sldChg chg="del">
        <pc:chgData name="Jee, Kangkook" userId="52832784-bd9f-4cfd-947b-6cb8258050c1" providerId="ADAL" clId="{C3C8B778-F2B5-D949-AF7D-EE82166A9939}" dt="2024-08-20T16:06:24.981" v="289" actId="2696"/>
        <pc:sldMkLst>
          <pc:docMk/>
          <pc:sldMk cId="1584408573" sldId="425"/>
        </pc:sldMkLst>
      </pc:sldChg>
      <pc:sldChg chg="add del">
        <pc:chgData name="Jee, Kangkook" userId="52832784-bd9f-4cfd-947b-6cb8258050c1" providerId="ADAL" clId="{C3C8B778-F2B5-D949-AF7D-EE82166A9939}" dt="2024-08-20T16:09:44.765" v="295" actId="18676"/>
        <pc:sldMkLst>
          <pc:docMk/>
          <pc:sldMk cId="4087055688" sldId="425"/>
        </pc:sldMkLst>
      </pc:sldChg>
      <pc:sldChg chg="del">
        <pc:chgData name="Jee, Kangkook" userId="52832784-bd9f-4cfd-947b-6cb8258050c1" providerId="ADAL" clId="{C3C8B778-F2B5-D949-AF7D-EE82166A9939}" dt="2024-08-20T16:06:24.981" v="289" actId="2696"/>
        <pc:sldMkLst>
          <pc:docMk/>
          <pc:sldMk cId="1219073804" sldId="426"/>
        </pc:sldMkLst>
      </pc:sldChg>
      <pc:sldChg chg="add del">
        <pc:chgData name="Jee, Kangkook" userId="52832784-bd9f-4cfd-947b-6cb8258050c1" providerId="ADAL" clId="{C3C8B778-F2B5-D949-AF7D-EE82166A9939}" dt="2024-08-20T16:09:44.765" v="295" actId="18676"/>
        <pc:sldMkLst>
          <pc:docMk/>
          <pc:sldMk cId="3319404218" sldId="426"/>
        </pc:sldMkLst>
      </pc:sldChg>
      <pc:sldChg chg="del">
        <pc:chgData name="Jee, Kangkook" userId="52832784-bd9f-4cfd-947b-6cb8258050c1" providerId="ADAL" clId="{C3C8B778-F2B5-D949-AF7D-EE82166A9939}" dt="2024-08-20T16:06:24.981" v="289" actId="2696"/>
        <pc:sldMkLst>
          <pc:docMk/>
          <pc:sldMk cId="2059720766" sldId="427"/>
        </pc:sldMkLst>
      </pc:sldChg>
      <pc:sldChg chg="add del">
        <pc:chgData name="Jee, Kangkook" userId="52832784-bd9f-4cfd-947b-6cb8258050c1" providerId="ADAL" clId="{C3C8B778-F2B5-D949-AF7D-EE82166A9939}" dt="2024-08-20T16:09:44.765" v="295" actId="18676"/>
        <pc:sldMkLst>
          <pc:docMk/>
          <pc:sldMk cId="3578701449" sldId="427"/>
        </pc:sldMkLst>
      </pc:sldChg>
      <pc:sldChg chg="add del">
        <pc:chgData name="Jee, Kangkook" userId="52832784-bd9f-4cfd-947b-6cb8258050c1" providerId="ADAL" clId="{C3C8B778-F2B5-D949-AF7D-EE82166A9939}" dt="2024-08-20T16:09:44.765" v="295" actId="18676"/>
        <pc:sldMkLst>
          <pc:docMk/>
          <pc:sldMk cId="2394054000" sldId="428"/>
        </pc:sldMkLst>
      </pc:sldChg>
      <pc:sldChg chg="del">
        <pc:chgData name="Jee, Kangkook" userId="52832784-bd9f-4cfd-947b-6cb8258050c1" providerId="ADAL" clId="{C3C8B778-F2B5-D949-AF7D-EE82166A9939}" dt="2024-08-20T16:06:24.981" v="289" actId="2696"/>
        <pc:sldMkLst>
          <pc:docMk/>
          <pc:sldMk cId="4070935912" sldId="428"/>
        </pc:sldMkLst>
      </pc:sldChg>
      <pc:sldChg chg="add del">
        <pc:chgData name="Jee, Kangkook" userId="52832784-bd9f-4cfd-947b-6cb8258050c1" providerId="ADAL" clId="{C3C8B778-F2B5-D949-AF7D-EE82166A9939}" dt="2024-08-20T16:09:44.765" v="295" actId="18676"/>
        <pc:sldMkLst>
          <pc:docMk/>
          <pc:sldMk cId="3092679929" sldId="429"/>
        </pc:sldMkLst>
      </pc:sldChg>
      <pc:sldChg chg="del">
        <pc:chgData name="Jee, Kangkook" userId="52832784-bd9f-4cfd-947b-6cb8258050c1" providerId="ADAL" clId="{C3C8B778-F2B5-D949-AF7D-EE82166A9939}" dt="2024-08-20T16:06:24.981" v="289" actId="2696"/>
        <pc:sldMkLst>
          <pc:docMk/>
          <pc:sldMk cId="3965659246" sldId="429"/>
        </pc:sldMkLst>
      </pc:sldChg>
      <pc:sldChg chg="add del">
        <pc:chgData name="Jee, Kangkook" userId="52832784-bd9f-4cfd-947b-6cb8258050c1" providerId="ADAL" clId="{C3C8B778-F2B5-D949-AF7D-EE82166A9939}" dt="2024-08-20T16:11:02.551" v="300" actId="18676"/>
        <pc:sldMkLst>
          <pc:docMk/>
          <pc:sldMk cId="3275127395" sldId="431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2566424022" sldId="439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4026902367" sldId="440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9825798" sldId="445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777771950" sldId="446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1035342387" sldId="447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658658401" sldId="448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1843535657" sldId="450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571691564" sldId="457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600380361" sldId="458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501766823" sldId="463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648538521" sldId="464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1515244042" sldId="467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4218301203" sldId="468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3351980215" sldId="470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1373602649" sldId="471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3237097036" sldId="472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2013755624" sldId="475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270821605" sldId="476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4121644212" sldId="477"/>
        </pc:sldMkLst>
      </pc:sldChg>
      <pc:sldChg chg="add del">
        <pc:chgData name="Jee, Kangkook" userId="52832784-bd9f-4cfd-947b-6cb8258050c1" providerId="ADAL" clId="{C3C8B778-F2B5-D949-AF7D-EE82166A9939}" dt="2024-08-20T16:11:02.551" v="300" actId="18676"/>
        <pc:sldMkLst>
          <pc:docMk/>
          <pc:sldMk cId="3831612302" sldId="478"/>
        </pc:sldMkLst>
      </pc:sldChg>
      <pc:sldChg chg="add del">
        <pc:chgData name="Jee, Kangkook" userId="52832784-bd9f-4cfd-947b-6cb8258050c1" providerId="ADAL" clId="{C3C8B778-F2B5-D949-AF7D-EE82166A9939}" dt="2024-08-20T16:11:02.551" v="300" actId="18676"/>
        <pc:sldMkLst>
          <pc:docMk/>
          <pc:sldMk cId="268532313" sldId="480"/>
        </pc:sldMkLst>
      </pc:sldChg>
      <pc:sldChg chg="add del">
        <pc:chgData name="Jee, Kangkook" userId="52832784-bd9f-4cfd-947b-6cb8258050c1" providerId="ADAL" clId="{C3C8B778-F2B5-D949-AF7D-EE82166A9939}" dt="2024-08-20T16:11:02.551" v="300" actId="18676"/>
        <pc:sldMkLst>
          <pc:docMk/>
          <pc:sldMk cId="516152573" sldId="481"/>
        </pc:sldMkLst>
      </pc:sldChg>
      <pc:sldChg chg="modSp mod">
        <pc:chgData name="Jee, Kangkook" userId="52832784-bd9f-4cfd-947b-6cb8258050c1" providerId="ADAL" clId="{C3C8B778-F2B5-D949-AF7D-EE82166A9939}" dt="2024-08-20T15:38:49.172" v="60" actId="20577"/>
        <pc:sldMkLst>
          <pc:docMk/>
          <pc:sldMk cId="4247921915" sldId="485"/>
        </pc:sldMkLst>
      </pc:sldChg>
      <pc:sldChg chg="del">
        <pc:chgData name="Jee, Kangkook" userId="52832784-bd9f-4cfd-947b-6cb8258050c1" providerId="ADAL" clId="{C3C8B778-F2B5-D949-AF7D-EE82166A9939}" dt="2024-08-22T16:52:18.268" v="779" actId="18676"/>
        <pc:sldMkLst>
          <pc:docMk/>
          <pc:sldMk cId="382174710" sldId="486"/>
        </pc:sldMkLst>
      </pc:sldChg>
      <pc:sldChg chg="modSp mod">
        <pc:chgData name="Jee, Kangkook" userId="52832784-bd9f-4cfd-947b-6cb8258050c1" providerId="ADAL" clId="{C3C8B778-F2B5-D949-AF7D-EE82166A9939}" dt="2024-08-20T15:47:31.069" v="121" actId="20577"/>
        <pc:sldMkLst>
          <pc:docMk/>
          <pc:sldMk cId="1152113850" sldId="487"/>
        </pc:sldMkLst>
      </pc:sldChg>
      <pc:sldChg chg="modSp mod">
        <pc:chgData name="Jee, Kangkook" userId="52832784-bd9f-4cfd-947b-6cb8258050c1" providerId="ADAL" clId="{C3C8B778-F2B5-D949-AF7D-EE82166A9939}" dt="2024-08-20T15:39:00.653" v="70" actId="20577"/>
        <pc:sldMkLst>
          <pc:docMk/>
          <pc:sldMk cId="2132716824" sldId="489"/>
        </pc:sldMkLst>
      </pc:sldChg>
      <pc:sldChg chg="modSp">
        <pc:chgData name="Jee, Kangkook" userId="52832784-bd9f-4cfd-947b-6cb8258050c1" providerId="ADAL" clId="{C3C8B778-F2B5-D949-AF7D-EE82166A9939}" dt="2024-08-20T15:51:40.489" v="132" actId="1076"/>
        <pc:sldMkLst>
          <pc:docMk/>
          <pc:sldMk cId="125278394" sldId="501"/>
        </pc:sldMkLst>
      </pc:sldChg>
      <pc:sldChg chg="modSp mod">
        <pc:chgData name="Jee, Kangkook" userId="52832784-bd9f-4cfd-947b-6cb8258050c1" providerId="ADAL" clId="{C3C8B778-F2B5-D949-AF7D-EE82166A9939}" dt="2024-08-20T17:09:19.601" v="702" actId="20577"/>
        <pc:sldMkLst>
          <pc:docMk/>
          <pc:sldMk cId="2025861697" sldId="503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3687506024" sldId="505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316116284" sldId="506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2734719208" sldId="507"/>
        </pc:sldMkLst>
      </pc:sldChg>
      <pc:sldChg chg="addSp modSp">
        <pc:chgData name="Jee, Kangkook" userId="52832784-bd9f-4cfd-947b-6cb8258050c1" providerId="ADAL" clId="{C3C8B778-F2B5-D949-AF7D-EE82166A9939}" dt="2024-08-20T17:09:35.922" v="703" actId="571"/>
        <pc:sldMkLst>
          <pc:docMk/>
          <pc:sldMk cId="1083694089" sldId="510"/>
        </pc:sldMkLst>
      </pc:sldChg>
      <pc:sldChg chg="delSp modSp del mod modShow">
        <pc:chgData name="Jee, Kangkook" userId="52832784-bd9f-4cfd-947b-6cb8258050c1" providerId="ADAL" clId="{C3C8B778-F2B5-D949-AF7D-EE82166A9939}" dt="2024-08-20T15:40:11.580" v="112" actId="2696"/>
        <pc:sldMkLst>
          <pc:docMk/>
          <pc:sldMk cId="3178376178" sldId="512"/>
        </pc:sldMkLst>
      </pc:sldChg>
      <pc:sldChg chg="delSp modSp mod">
        <pc:chgData name="Jee, Kangkook" userId="52832784-bd9f-4cfd-947b-6cb8258050c1" providerId="ADAL" clId="{C3C8B778-F2B5-D949-AF7D-EE82166A9939}" dt="2024-08-20T15:39:49.463" v="110"/>
        <pc:sldMkLst>
          <pc:docMk/>
          <pc:sldMk cId="2650037583" sldId="515"/>
        </pc:sldMkLst>
      </pc:sldChg>
      <pc:sldChg chg="add del">
        <pc:chgData name="Jee, Kangkook" userId="52832784-bd9f-4cfd-947b-6cb8258050c1" providerId="ADAL" clId="{C3C8B778-F2B5-D949-AF7D-EE82166A9939}" dt="2024-08-20T16:10:43.398" v="297" actId="18676"/>
        <pc:sldMkLst>
          <pc:docMk/>
          <pc:sldMk cId="2363060288" sldId="516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4084275409" sldId="518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3595540606" sldId="519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122425802" sldId="520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2266961005" sldId="521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3195091173" sldId="538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2873715089" sldId="554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3696842309" sldId="555"/>
        </pc:sldMkLst>
      </pc:sldChg>
      <pc:sldChg chg="addSp modSp add mod modAnim">
        <pc:chgData name="Jee, Kangkook" userId="52832784-bd9f-4cfd-947b-6cb8258050c1" providerId="ADAL" clId="{C3C8B778-F2B5-D949-AF7D-EE82166A9939}" dt="2024-08-20T17:07:32.743" v="602"/>
        <pc:sldMkLst>
          <pc:docMk/>
          <pc:sldMk cId="4077886461" sldId="819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2172848155" sldId="1274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2700372924" sldId="1275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2041371597" sldId="1276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761105730" sldId="1277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3030342339" sldId="1278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123580536" sldId="1279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890795205" sldId="1280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801011120" sldId="1281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2465468625" sldId="1282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4283961913" sldId="1283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198487319" sldId="1284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2428311844" sldId="1285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3045322491" sldId="1286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1382324043" sldId="1287"/>
        </pc:sldMkLst>
      </pc:sldChg>
      <pc:sldChg chg="del">
        <pc:chgData name="Jee, Kangkook" userId="52832784-bd9f-4cfd-947b-6cb8258050c1" providerId="ADAL" clId="{C3C8B778-F2B5-D949-AF7D-EE82166A9939}" dt="2024-08-20T16:09:44.765" v="295" actId="18676"/>
        <pc:sldMkLst>
          <pc:docMk/>
          <pc:sldMk cId="2669808658" sldId="1288"/>
        </pc:sldMkLst>
      </pc:sldChg>
      <pc:sldChg chg="addSp modSp new mod ord modShow">
        <pc:chgData name="Jee, Kangkook" userId="52832784-bd9f-4cfd-947b-6cb8258050c1" providerId="ADAL" clId="{C3C8B778-F2B5-D949-AF7D-EE82166A9939}" dt="2024-08-20T17:12:04.881" v="777" actId="20577"/>
        <pc:sldMkLst>
          <pc:docMk/>
          <pc:sldMk cId="1248666112" sldId="1289"/>
        </pc:sldMkLst>
      </pc:sldChg>
      <pc:sldChg chg="modSp new del mod modShow">
        <pc:chgData name="Jee, Kangkook" userId="52832784-bd9f-4cfd-947b-6cb8258050c1" providerId="ADAL" clId="{C3C8B778-F2B5-D949-AF7D-EE82166A9939}" dt="2024-08-20T17:05:55.470" v="596" actId="2696"/>
        <pc:sldMkLst>
          <pc:docMk/>
          <pc:sldMk cId="2052649971" sldId="1290"/>
        </pc:sldMkLst>
      </pc:sldChg>
      <pc:sldChg chg="modSp new mod">
        <pc:chgData name="Jee, Kangkook" userId="52832784-bd9f-4cfd-947b-6cb8258050c1" providerId="ADAL" clId="{C3C8B778-F2B5-D949-AF7D-EE82166A9939}" dt="2024-08-20T17:09:57.148" v="729" actId="20577"/>
        <pc:sldMkLst>
          <pc:docMk/>
          <pc:sldMk cId="3276019560" sldId="1291"/>
        </pc:sldMkLst>
      </pc:sldChg>
    </pc:docChg>
  </pc:docChgLst>
  <pc:docChgLst>
    <pc:chgData name="Jee, Kangkook" userId="52832784-bd9f-4cfd-947b-6cb8258050c1" providerId="ADAL" clId="{8D6B32B6-E64E-4EDA-B7D6-269D1068021E}"/>
    <pc:docChg chg="custSel modSld">
      <pc:chgData name="Jee, Kangkook" userId="52832784-bd9f-4cfd-947b-6cb8258050c1" providerId="ADAL" clId="{8D6B32B6-E64E-4EDA-B7D6-269D1068021E}" dt="2024-08-20T18:22:54.356" v="45" actId="20577"/>
      <pc:docMkLst>
        <pc:docMk/>
      </pc:docMkLst>
      <pc:sldChg chg="modSp mod">
        <pc:chgData name="Jee, Kangkook" userId="52832784-bd9f-4cfd-947b-6cb8258050c1" providerId="ADAL" clId="{8D6B32B6-E64E-4EDA-B7D6-269D1068021E}" dt="2024-08-20T18:22:54.356" v="45" actId="20577"/>
        <pc:sldMkLst>
          <pc:docMk/>
          <pc:sldMk cId="2650037583" sldId="515"/>
        </pc:sldMkLst>
      </pc:sldChg>
    </pc:docChg>
  </pc:docChgLst>
  <pc:docChgLst>
    <pc:chgData name="Kangkook Jee" userId="52832784-bd9f-4cfd-947b-6cb8258050c1" providerId="ADAL" clId="{92A6EB6D-3222-9747-8943-0757D94EE818}"/>
    <pc:docChg chg="undo custSel addSld delSld modSld sldOrd">
      <pc:chgData name="Kangkook Jee" userId="52832784-bd9f-4cfd-947b-6cb8258050c1" providerId="ADAL" clId="{92A6EB6D-3222-9747-8943-0757D94EE818}" dt="2023-08-22T20:30:32.180" v="652" actId="20577"/>
      <pc:docMkLst>
        <pc:docMk/>
      </pc:docMkLst>
      <pc:sldChg chg="del">
        <pc:chgData name="Kangkook Jee" userId="52832784-bd9f-4cfd-947b-6cb8258050c1" providerId="ADAL" clId="{92A6EB6D-3222-9747-8943-0757D94EE818}" dt="2023-08-22T20:29:08.474" v="529" actId="2696"/>
        <pc:sldMkLst>
          <pc:docMk/>
          <pc:sldMk cId="397409880" sldId="272"/>
        </pc:sldMkLst>
      </pc:sldChg>
      <pc:sldChg chg="add del">
        <pc:chgData name="Kangkook Jee" userId="52832784-bd9f-4cfd-947b-6cb8258050c1" providerId="ADAL" clId="{92A6EB6D-3222-9747-8943-0757D94EE818}" dt="2023-08-22T20:29:08.470" v="527" actId="2696"/>
        <pc:sldMkLst>
          <pc:docMk/>
          <pc:sldMk cId="1474171879" sldId="273"/>
        </pc:sldMkLst>
      </pc:sldChg>
      <pc:sldChg chg="modNotesTx">
        <pc:chgData name="Kangkook Jee" userId="52832784-bd9f-4cfd-947b-6cb8258050c1" providerId="ADAL" clId="{92A6EB6D-3222-9747-8943-0757D94EE818}" dt="2023-08-22T19:43:21.991" v="324"/>
        <pc:sldMkLst>
          <pc:docMk/>
          <pc:sldMk cId="3105324290" sldId="286"/>
        </pc:sldMkLst>
      </pc:sldChg>
      <pc:sldChg chg="add del">
        <pc:chgData name="Kangkook Jee" userId="52832784-bd9f-4cfd-947b-6cb8258050c1" providerId="ADAL" clId="{92A6EB6D-3222-9747-8943-0757D94EE818}" dt="2023-08-22T20:29:08.442" v="523" actId="2696"/>
        <pc:sldMkLst>
          <pc:docMk/>
          <pc:sldMk cId="2352671071" sldId="292"/>
        </pc:sldMkLst>
      </pc:sldChg>
      <pc:sldChg chg="add del">
        <pc:chgData name="Kangkook Jee" userId="52832784-bd9f-4cfd-947b-6cb8258050c1" providerId="ADAL" clId="{92A6EB6D-3222-9747-8943-0757D94EE818}" dt="2023-08-22T20:29:08.484" v="530" actId="2696"/>
        <pc:sldMkLst>
          <pc:docMk/>
          <pc:sldMk cId="984671841" sldId="294"/>
        </pc:sldMkLst>
      </pc:sldChg>
      <pc:sldChg chg="add del">
        <pc:chgData name="Kangkook Jee" userId="52832784-bd9f-4cfd-947b-6cb8258050c1" providerId="ADAL" clId="{92A6EB6D-3222-9747-8943-0757D94EE818}" dt="2023-08-22T20:29:08.472" v="528" actId="2696"/>
        <pc:sldMkLst>
          <pc:docMk/>
          <pc:sldMk cId="1886303884" sldId="295"/>
        </pc:sldMkLst>
      </pc:sldChg>
      <pc:sldChg chg="add del">
        <pc:chgData name="Kangkook Jee" userId="52832784-bd9f-4cfd-947b-6cb8258050c1" providerId="ADAL" clId="{92A6EB6D-3222-9747-8943-0757D94EE818}" dt="2023-08-22T20:29:08.491" v="531" actId="2696"/>
        <pc:sldMkLst>
          <pc:docMk/>
          <pc:sldMk cId="306528069" sldId="296"/>
        </pc:sldMkLst>
      </pc:sldChg>
      <pc:sldChg chg="add del">
        <pc:chgData name="Kangkook Jee" userId="52832784-bd9f-4cfd-947b-6cb8258050c1" providerId="ADAL" clId="{92A6EB6D-3222-9747-8943-0757D94EE818}" dt="2023-08-22T20:29:08.437" v="522" actId="2696"/>
        <pc:sldMkLst>
          <pc:docMk/>
          <pc:sldMk cId="3029504358" sldId="297"/>
        </pc:sldMkLst>
      </pc:sldChg>
      <pc:sldChg chg="modSp mod">
        <pc:chgData name="Kangkook Jee" userId="52832784-bd9f-4cfd-947b-6cb8258050c1" providerId="ADAL" clId="{92A6EB6D-3222-9747-8943-0757D94EE818}" dt="2023-08-22T19:40:00.914" v="323" actId="14100"/>
        <pc:sldMkLst>
          <pc:docMk/>
          <pc:sldMk cId="3911069685" sldId="306"/>
        </pc:sldMkLst>
      </pc:sldChg>
      <pc:sldChg chg="modSp mod">
        <pc:chgData name="Kangkook Jee" userId="52832784-bd9f-4cfd-947b-6cb8258050c1" providerId="ADAL" clId="{92A6EB6D-3222-9747-8943-0757D94EE818}" dt="2023-08-22T19:39:05.177" v="303" actId="20577"/>
        <pc:sldMkLst>
          <pc:docMk/>
          <pc:sldMk cId="4133549986" sldId="309"/>
        </pc:sldMkLst>
      </pc:sldChg>
      <pc:sldChg chg="mod modShow">
        <pc:chgData name="Kangkook Jee" userId="52832784-bd9f-4cfd-947b-6cb8258050c1" providerId="ADAL" clId="{92A6EB6D-3222-9747-8943-0757D94EE818}" dt="2023-08-22T19:39:36.297" v="304" actId="729"/>
        <pc:sldMkLst>
          <pc:docMk/>
          <pc:sldMk cId="486617472" sldId="312"/>
        </pc:sldMkLst>
      </pc:sldChg>
      <pc:sldChg chg="add del">
        <pc:chgData name="Kangkook Jee" userId="52832784-bd9f-4cfd-947b-6cb8258050c1" providerId="ADAL" clId="{92A6EB6D-3222-9747-8943-0757D94EE818}" dt="2023-08-22T20:29:08.456" v="525" actId="2696"/>
        <pc:sldMkLst>
          <pc:docMk/>
          <pc:sldMk cId="3251876270" sldId="313"/>
        </pc:sldMkLst>
      </pc:sldChg>
      <pc:sldChg chg="add del">
        <pc:chgData name="Kangkook Jee" userId="52832784-bd9f-4cfd-947b-6cb8258050c1" providerId="ADAL" clId="{92A6EB6D-3222-9747-8943-0757D94EE818}" dt="2023-08-22T20:29:08.459" v="526" actId="2696"/>
        <pc:sldMkLst>
          <pc:docMk/>
          <pc:sldMk cId="2491382778" sldId="314"/>
        </pc:sldMkLst>
      </pc:sldChg>
      <pc:sldChg chg="modSp">
        <pc:chgData name="Kangkook Jee" userId="52832784-bd9f-4cfd-947b-6cb8258050c1" providerId="ADAL" clId="{92A6EB6D-3222-9747-8943-0757D94EE818}" dt="2023-08-22T19:30:48.551" v="1" actId="20577"/>
        <pc:sldMkLst>
          <pc:docMk/>
          <pc:sldMk cId="606280833" sldId="325"/>
        </pc:sldMkLst>
      </pc:sldChg>
      <pc:sldChg chg="add del">
        <pc:chgData name="Kangkook Jee" userId="52832784-bd9f-4cfd-947b-6cb8258050c1" providerId="ADAL" clId="{92A6EB6D-3222-9747-8943-0757D94EE818}" dt="2023-08-22T20:29:08.445" v="524" actId="2696"/>
        <pc:sldMkLst>
          <pc:docMk/>
          <pc:sldMk cId="659285813" sldId="327"/>
        </pc:sldMkLst>
      </pc:sldChg>
      <pc:sldChg chg="addSp delSp modSp mod">
        <pc:chgData name="Kangkook Jee" userId="52832784-bd9f-4cfd-947b-6cb8258050c1" providerId="ADAL" clId="{92A6EB6D-3222-9747-8943-0757D94EE818}" dt="2023-08-22T20:27:35.205" v="498" actId="1076"/>
        <pc:sldMkLst>
          <pc:docMk/>
          <pc:sldMk cId="3917059440" sldId="331"/>
        </pc:sldMkLst>
      </pc:sldChg>
      <pc:sldChg chg="modSp del mod">
        <pc:chgData name="Kangkook Jee" userId="52832784-bd9f-4cfd-947b-6cb8258050c1" providerId="ADAL" clId="{92A6EB6D-3222-9747-8943-0757D94EE818}" dt="2023-08-22T20:03:46.504" v="493" actId="2696"/>
        <pc:sldMkLst>
          <pc:docMk/>
          <pc:sldMk cId="302687" sldId="332"/>
        </pc:sldMkLst>
      </pc:sldChg>
      <pc:sldChg chg="add del">
        <pc:chgData name="Kangkook Jee" userId="52832784-bd9f-4cfd-947b-6cb8258050c1" providerId="ADAL" clId="{92A6EB6D-3222-9747-8943-0757D94EE818}" dt="2023-08-22T20:29:08.432" v="521" actId="2696"/>
        <pc:sldMkLst>
          <pc:docMk/>
          <pc:sldMk cId="2722965710" sldId="335"/>
        </pc:sldMkLst>
      </pc:sldChg>
      <pc:sldChg chg="modSp mod">
        <pc:chgData name="Kangkook Jee" userId="52832784-bd9f-4cfd-947b-6cb8258050c1" providerId="ADAL" clId="{92A6EB6D-3222-9747-8943-0757D94EE818}" dt="2023-08-22T19:38:06.526" v="302" actId="20577"/>
        <pc:sldMkLst>
          <pc:docMk/>
          <pc:sldMk cId="967630088" sldId="496"/>
        </pc:sldMkLst>
      </pc:sldChg>
      <pc:sldChg chg="del">
        <pc:chgData name="Kangkook Jee" userId="52832784-bd9f-4cfd-947b-6cb8258050c1" providerId="ADAL" clId="{92A6EB6D-3222-9747-8943-0757D94EE818}" dt="2023-08-22T20:29:23.619" v="532" actId="2696"/>
        <pc:sldMkLst>
          <pc:docMk/>
          <pc:sldMk cId="3863537778" sldId="508"/>
        </pc:sldMkLst>
      </pc:sldChg>
      <pc:sldChg chg="modSp new del mod">
        <pc:chgData name="Kangkook Jee" userId="52832784-bd9f-4cfd-947b-6cb8258050c1" providerId="ADAL" clId="{92A6EB6D-3222-9747-8943-0757D94EE818}" dt="2023-08-22T19:31:34.855" v="24" actId="2696"/>
        <pc:sldMkLst>
          <pc:docMk/>
          <pc:sldMk cId="1377033334" sldId="509"/>
        </pc:sldMkLst>
      </pc:sldChg>
      <pc:sldChg chg="addSp modSp new mod">
        <pc:chgData name="Kangkook Jee" userId="52832784-bd9f-4cfd-947b-6cb8258050c1" providerId="ADAL" clId="{92A6EB6D-3222-9747-8943-0757D94EE818}" dt="2023-08-22T19:33:32.834" v="177" actId="20577"/>
        <pc:sldMkLst>
          <pc:docMk/>
          <pc:sldMk cId="1083694089" sldId="510"/>
        </pc:sldMkLst>
      </pc:sldChg>
      <pc:sldChg chg="new del">
        <pc:chgData name="Kangkook Jee" userId="52832784-bd9f-4cfd-947b-6cb8258050c1" providerId="ADAL" clId="{92A6EB6D-3222-9747-8943-0757D94EE818}" dt="2023-08-22T19:45:02.783" v="328" actId="2696"/>
        <pc:sldMkLst>
          <pc:docMk/>
          <pc:sldMk cId="1791592491" sldId="511"/>
        </pc:sldMkLst>
      </pc:sldChg>
      <pc:sldChg chg="modSp add mod ord">
        <pc:chgData name="Kangkook Jee" userId="52832784-bd9f-4cfd-947b-6cb8258050c1" providerId="ADAL" clId="{92A6EB6D-3222-9747-8943-0757D94EE818}" dt="2023-08-22T20:03:41.082" v="491" actId="14100"/>
        <pc:sldMkLst>
          <pc:docMk/>
          <pc:sldMk cId="3178376178" sldId="512"/>
        </pc:sldMkLst>
      </pc:sldChg>
      <pc:sldChg chg="add">
        <pc:chgData name="Kangkook Jee" userId="52832784-bd9f-4cfd-947b-6cb8258050c1" providerId="ADAL" clId="{92A6EB6D-3222-9747-8943-0757D94EE818}" dt="2023-08-22T20:03:44.108" v="492"/>
        <pc:sldMkLst>
          <pc:docMk/>
          <pc:sldMk cId="1787224207" sldId="513"/>
        </pc:sldMkLst>
      </pc:sldChg>
      <pc:sldChg chg="modSp new mod">
        <pc:chgData name="Kangkook Jee" userId="52832784-bd9f-4cfd-947b-6cb8258050c1" providerId="ADAL" clId="{92A6EB6D-3222-9747-8943-0757D94EE818}" dt="2023-08-22T20:30:32.180" v="652" actId="20577"/>
        <pc:sldMkLst>
          <pc:docMk/>
          <pc:sldMk cId="48726423" sldId="514"/>
        </pc:sldMkLst>
      </pc:sldChg>
      <pc:sldChg chg="add del">
        <pc:chgData name="Kangkook Jee" userId="52832784-bd9f-4cfd-947b-6cb8258050c1" providerId="ADAL" clId="{92A6EB6D-3222-9747-8943-0757D94EE818}" dt="2023-08-22T20:29:02.173" v="510" actId="2890"/>
        <pc:sldMkLst>
          <pc:docMk/>
          <pc:sldMk cId="634499492" sldId="514"/>
        </pc:sldMkLst>
      </pc:sldChg>
    </pc:docChg>
  </pc:docChgLst>
  <pc:docChgLst>
    <pc:chgData name="Jee, Kangkook" userId="52832784-bd9f-4cfd-947b-6cb8258050c1" providerId="ADAL" clId="{92A6EB6D-3222-9747-8943-0757D94EE818}"/>
    <pc:docChg chg="undo custSel addSld delSld modSld sldOrd">
      <pc:chgData name="Jee, Kangkook" userId="52832784-bd9f-4cfd-947b-6cb8258050c1" providerId="ADAL" clId="{92A6EB6D-3222-9747-8943-0757D94EE818}" dt="2023-08-31T18:26:15.512" v="276" actId="2711"/>
      <pc:docMkLst>
        <pc:docMk/>
      </pc:docMkLst>
      <pc:sldChg chg="add">
        <pc:chgData name="Jee, Kangkook" userId="52832784-bd9f-4cfd-947b-6cb8258050c1" providerId="ADAL" clId="{92A6EB6D-3222-9747-8943-0757D94EE818}" dt="2023-08-24T19:46:29.256" v="89"/>
        <pc:sldMkLst>
          <pc:docMk/>
          <pc:sldMk cId="1886303884" sldId="295"/>
        </pc:sldMkLst>
      </pc:sldChg>
      <pc:sldChg chg="modSp add mod">
        <pc:chgData name="Jee, Kangkook" userId="52832784-bd9f-4cfd-947b-6cb8258050c1" providerId="ADAL" clId="{92A6EB6D-3222-9747-8943-0757D94EE818}" dt="2023-08-24T19:46:52.972" v="92" actId="27636"/>
        <pc:sldMkLst>
          <pc:docMk/>
          <pc:sldMk cId="306528069" sldId="296"/>
        </pc:sldMkLst>
      </pc:sldChg>
      <pc:sldChg chg="add">
        <pc:chgData name="Jee, Kangkook" userId="52832784-bd9f-4cfd-947b-6cb8258050c1" providerId="ADAL" clId="{92A6EB6D-3222-9747-8943-0757D94EE818}" dt="2023-08-24T19:43:49.834" v="88"/>
        <pc:sldMkLst>
          <pc:docMk/>
          <pc:sldMk cId="3029504358" sldId="297"/>
        </pc:sldMkLst>
      </pc:sldChg>
      <pc:sldChg chg="modSp del mod modShow">
        <pc:chgData name="Jee, Kangkook" userId="52832784-bd9f-4cfd-947b-6cb8258050c1" providerId="ADAL" clId="{92A6EB6D-3222-9747-8943-0757D94EE818}" dt="2023-08-24T20:02:32.629" v="169" actId="2696"/>
        <pc:sldMkLst>
          <pc:docMk/>
          <pc:sldMk cId="2198427344" sldId="298"/>
        </pc:sldMkLst>
      </pc:sldChg>
      <pc:sldChg chg="addSp modSp add mod modShow modNotesTx">
        <pc:chgData name="Jee, Kangkook" userId="52832784-bd9f-4cfd-947b-6cb8258050c1" providerId="ADAL" clId="{92A6EB6D-3222-9747-8943-0757D94EE818}" dt="2023-08-24T20:08:55.679" v="204" actId="1076"/>
        <pc:sldMkLst>
          <pc:docMk/>
          <pc:sldMk cId="2407289449" sldId="298"/>
        </pc:sldMkLst>
      </pc:sldChg>
      <pc:sldChg chg="del">
        <pc:chgData name="Jee, Kangkook" userId="52832784-bd9f-4cfd-947b-6cb8258050c1" providerId="ADAL" clId="{92A6EB6D-3222-9747-8943-0757D94EE818}" dt="2023-08-22T19:26:48.840" v="61" actId="2696"/>
        <pc:sldMkLst>
          <pc:docMk/>
          <pc:sldMk cId="1029225893" sldId="307"/>
        </pc:sldMkLst>
      </pc:sldChg>
      <pc:sldChg chg="modSp mod">
        <pc:chgData name="Jee, Kangkook" userId="52832784-bd9f-4cfd-947b-6cb8258050c1" providerId="ADAL" clId="{92A6EB6D-3222-9747-8943-0757D94EE818}" dt="2023-08-22T19:26:10.736" v="55" actId="20577"/>
        <pc:sldMkLst>
          <pc:docMk/>
          <pc:sldMk cId="1123218346" sldId="330"/>
        </pc:sldMkLst>
      </pc:sldChg>
      <pc:sldChg chg="addSp delSp modSp mod">
        <pc:chgData name="Jee, Kangkook" userId="52832784-bd9f-4cfd-947b-6cb8258050c1" providerId="ADAL" clId="{92A6EB6D-3222-9747-8943-0757D94EE818}" dt="2023-08-22T19:25:44.578" v="49" actId="1076"/>
        <pc:sldMkLst>
          <pc:docMk/>
          <pc:sldMk cId="3917059440" sldId="331"/>
        </pc:sldMkLst>
      </pc:sldChg>
      <pc:sldChg chg="addSp delSp modSp mod">
        <pc:chgData name="Jee, Kangkook" userId="52832784-bd9f-4cfd-947b-6cb8258050c1" providerId="ADAL" clId="{92A6EB6D-3222-9747-8943-0757D94EE818}" dt="2023-08-22T19:24:11.060" v="29" actId="1076"/>
        <pc:sldMkLst>
          <pc:docMk/>
          <pc:sldMk cId="302687" sldId="332"/>
        </pc:sldMkLst>
      </pc:sldChg>
      <pc:sldChg chg="addSp delSp modSp mod setBg">
        <pc:chgData name="Jee, Kangkook" userId="52832784-bd9f-4cfd-947b-6cb8258050c1" providerId="ADAL" clId="{92A6EB6D-3222-9747-8943-0757D94EE818}" dt="2023-08-22T19:24:17.563" v="30" actId="1076"/>
        <pc:sldMkLst>
          <pc:docMk/>
          <pc:sldMk cId="3746858022" sldId="333"/>
        </pc:sldMkLst>
      </pc:sldChg>
      <pc:sldChg chg="modSp mod">
        <pc:chgData name="Jee, Kangkook" userId="52832784-bd9f-4cfd-947b-6cb8258050c1" providerId="ADAL" clId="{92A6EB6D-3222-9747-8943-0757D94EE818}" dt="2023-08-24T19:27:32.714" v="65" actId="20577"/>
        <pc:sldMkLst>
          <pc:docMk/>
          <pc:sldMk cId="344268947" sldId="357"/>
        </pc:sldMkLst>
      </pc:sldChg>
      <pc:sldChg chg="del">
        <pc:chgData name="Jee, Kangkook" userId="52832784-bd9f-4cfd-947b-6cb8258050c1" providerId="ADAL" clId="{92A6EB6D-3222-9747-8943-0757D94EE818}" dt="2023-08-24T20:13:50.225" v="242" actId="2696"/>
        <pc:sldMkLst>
          <pc:docMk/>
          <pc:sldMk cId="1578430302" sldId="398"/>
        </pc:sldMkLst>
      </pc:sldChg>
      <pc:sldChg chg="del">
        <pc:chgData name="Jee, Kangkook" userId="52832784-bd9f-4cfd-947b-6cb8258050c1" providerId="ADAL" clId="{92A6EB6D-3222-9747-8943-0757D94EE818}" dt="2023-08-24T20:09:41.843" v="213" actId="2696"/>
        <pc:sldMkLst>
          <pc:docMk/>
          <pc:sldMk cId="600327546" sldId="399"/>
        </pc:sldMkLst>
      </pc:sldChg>
      <pc:sldChg chg="del">
        <pc:chgData name="Jee, Kangkook" userId="52832784-bd9f-4cfd-947b-6cb8258050c1" providerId="ADAL" clId="{92A6EB6D-3222-9747-8943-0757D94EE818}" dt="2023-08-24T20:12:58.631" v="234" actId="2696"/>
        <pc:sldMkLst>
          <pc:docMk/>
          <pc:sldMk cId="3107589052" sldId="400"/>
        </pc:sldMkLst>
      </pc:sldChg>
      <pc:sldChg chg="del">
        <pc:chgData name="Jee, Kangkook" userId="52832784-bd9f-4cfd-947b-6cb8258050c1" providerId="ADAL" clId="{92A6EB6D-3222-9747-8943-0757D94EE818}" dt="2023-08-24T20:12:58.642" v="237" actId="2696"/>
        <pc:sldMkLst>
          <pc:docMk/>
          <pc:sldMk cId="1230094732" sldId="403"/>
        </pc:sldMkLst>
      </pc:sldChg>
      <pc:sldChg chg="del">
        <pc:chgData name="Jee, Kangkook" userId="52832784-bd9f-4cfd-947b-6cb8258050c1" providerId="ADAL" clId="{92A6EB6D-3222-9747-8943-0757D94EE818}" dt="2023-08-24T20:13:50.221" v="241" actId="2696"/>
        <pc:sldMkLst>
          <pc:docMk/>
          <pc:sldMk cId="319111159" sldId="406"/>
        </pc:sldMkLst>
      </pc:sldChg>
      <pc:sldChg chg="del">
        <pc:chgData name="Jee, Kangkook" userId="52832784-bd9f-4cfd-947b-6cb8258050c1" providerId="ADAL" clId="{92A6EB6D-3222-9747-8943-0757D94EE818}" dt="2023-08-24T20:12:58.636" v="235" actId="2696"/>
        <pc:sldMkLst>
          <pc:docMk/>
          <pc:sldMk cId="2279144541" sldId="407"/>
        </pc:sldMkLst>
      </pc:sldChg>
      <pc:sldChg chg="del">
        <pc:chgData name="Jee, Kangkook" userId="52832784-bd9f-4cfd-947b-6cb8258050c1" providerId="ADAL" clId="{92A6EB6D-3222-9747-8943-0757D94EE818}" dt="2023-08-24T20:09:41.819" v="208" actId="2696"/>
        <pc:sldMkLst>
          <pc:docMk/>
          <pc:sldMk cId="2527410411" sldId="410"/>
        </pc:sldMkLst>
      </pc:sldChg>
      <pc:sldChg chg="del">
        <pc:chgData name="Jee, Kangkook" userId="52832784-bd9f-4cfd-947b-6cb8258050c1" providerId="ADAL" clId="{92A6EB6D-3222-9747-8943-0757D94EE818}" dt="2023-08-24T20:12:58.651" v="240" actId="2696"/>
        <pc:sldMkLst>
          <pc:docMk/>
          <pc:sldMk cId="3701146691" sldId="414"/>
        </pc:sldMkLst>
      </pc:sldChg>
      <pc:sldChg chg="del">
        <pc:chgData name="Jee, Kangkook" userId="52832784-bd9f-4cfd-947b-6cb8258050c1" providerId="ADAL" clId="{92A6EB6D-3222-9747-8943-0757D94EE818}" dt="2023-08-24T20:09:41.816" v="207" actId="2696"/>
        <pc:sldMkLst>
          <pc:docMk/>
          <pc:sldMk cId="674926892" sldId="438"/>
        </pc:sldMkLst>
      </pc:sldChg>
      <pc:sldChg chg="del">
        <pc:chgData name="Jee, Kangkook" userId="52832784-bd9f-4cfd-947b-6cb8258050c1" providerId="ADAL" clId="{92A6EB6D-3222-9747-8943-0757D94EE818}" dt="2023-08-24T20:09:41.834" v="211" actId="2696"/>
        <pc:sldMkLst>
          <pc:docMk/>
          <pc:sldMk cId="2804719492" sldId="442"/>
        </pc:sldMkLst>
      </pc:sldChg>
      <pc:sldChg chg="modSp mod">
        <pc:chgData name="Jee, Kangkook" userId="52832784-bd9f-4cfd-947b-6cb8258050c1" providerId="ADAL" clId="{92A6EB6D-3222-9747-8943-0757D94EE818}" dt="2023-08-31T18:26:15.512" v="276" actId="2711"/>
        <pc:sldMkLst>
          <pc:docMk/>
          <pc:sldMk cId="1035342387" sldId="447"/>
        </pc:sldMkLst>
      </pc:sldChg>
      <pc:sldChg chg="del">
        <pc:chgData name="Jee, Kangkook" userId="52832784-bd9f-4cfd-947b-6cb8258050c1" providerId="ADAL" clId="{92A6EB6D-3222-9747-8943-0757D94EE818}" dt="2023-08-24T20:09:41.850" v="214" actId="2696"/>
        <pc:sldMkLst>
          <pc:docMk/>
          <pc:sldMk cId="1113512621" sldId="451"/>
        </pc:sldMkLst>
      </pc:sldChg>
      <pc:sldChg chg="del">
        <pc:chgData name="Jee, Kangkook" userId="52832784-bd9f-4cfd-947b-6cb8258050c1" providerId="ADAL" clId="{92A6EB6D-3222-9747-8943-0757D94EE818}" dt="2023-08-24T20:09:41.836" v="212" actId="2696"/>
        <pc:sldMkLst>
          <pc:docMk/>
          <pc:sldMk cId="3627823875" sldId="454"/>
        </pc:sldMkLst>
      </pc:sldChg>
      <pc:sldChg chg="del">
        <pc:chgData name="Jee, Kangkook" userId="52832784-bd9f-4cfd-947b-6cb8258050c1" providerId="ADAL" clId="{92A6EB6D-3222-9747-8943-0757D94EE818}" dt="2023-08-24T20:09:41.821" v="209" actId="2696"/>
        <pc:sldMkLst>
          <pc:docMk/>
          <pc:sldMk cId="2971727969" sldId="455"/>
        </pc:sldMkLst>
      </pc:sldChg>
      <pc:sldChg chg="mod ord modShow">
        <pc:chgData name="Jee, Kangkook" userId="52832784-bd9f-4cfd-947b-6cb8258050c1" providerId="ADAL" clId="{92A6EB6D-3222-9747-8943-0757D94EE818}" dt="2023-08-24T20:09:52.707" v="216" actId="729"/>
        <pc:sldMkLst>
          <pc:docMk/>
          <pc:sldMk cId="600380361" sldId="458"/>
        </pc:sldMkLst>
      </pc:sldChg>
      <pc:sldChg chg="del">
        <pc:chgData name="Jee, Kangkook" userId="52832784-bd9f-4cfd-947b-6cb8258050c1" providerId="ADAL" clId="{92A6EB6D-3222-9747-8943-0757D94EE818}" dt="2023-08-24T20:09:41.823" v="210" actId="2696"/>
        <pc:sldMkLst>
          <pc:docMk/>
          <pc:sldMk cId="3046109090" sldId="461"/>
        </pc:sldMkLst>
      </pc:sldChg>
      <pc:sldChg chg="del">
        <pc:chgData name="Jee, Kangkook" userId="52832784-bd9f-4cfd-947b-6cb8258050c1" providerId="ADAL" clId="{92A6EB6D-3222-9747-8943-0757D94EE818}" dt="2023-08-24T20:12:58.639" v="236" actId="2696"/>
        <pc:sldMkLst>
          <pc:docMk/>
          <pc:sldMk cId="278351289" sldId="465"/>
        </pc:sldMkLst>
      </pc:sldChg>
      <pc:sldChg chg="del">
        <pc:chgData name="Jee, Kangkook" userId="52832784-bd9f-4cfd-947b-6cb8258050c1" providerId="ADAL" clId="{92A6EB6D-3222-9747-8943-0757D94EE818}" dt="2023-08-24T20:12:58.626" v="233" actId="2696"/>
        <pc:sldMkLst>
          <pc:docMk/>
          <pc:sldMk cId="467407164" sldId="466"/>
        </pc:sldMkLst>
      </pc:sldChg>
      <pc:sldChg chg="modSp mod">
        <pc:chgData name="Jee, Kangkook" userId="52832784-bd9f-4cfd-947b-6cb8258050c1" providerId="ADAL" clId="{92A6EB6D-3222-9747-8943-0757D94EE818}" dt="2023-08-30T13:10:14.197" v="264" actId="2711"/>
        <pc:sldMkLst>
          <pc:docMk/>
          <pc:sldMk cId="1515244042" sldId="467"/>
        </pc:sldMkLst>
      </pc:sldChg>
      <pc:sldChg chg="ord">
        <pc:chgData name="Jee, Kangkook" userId="52832784-bd9f-4cfd-947b-6cb8258050c1" providerId="ADAL" clId="{92A6EB6D-3222-9747-8943-0757D94EE818}" dt="2023-08-24T20:12:06.711" v="229" actId="20578"/>
        <pc:sldMkLst>
          <pc:docMk/>
          <pc:sldMk cId="270821605" sldId="476"/>
        </pc:sldMkLst>
      </pc:sldChg>
      <pc:sldChg chg="modSp mod">
        <pc:chgData name="Jee, Kangkook" userId="52832784-bd9f-4cfd-947b-6cb8258050c1" providerId="ADAL" clId="{92A6EB6D-3222-9747-8943-0757D94EE818}" dt="2023-08-22T19:28:14.989" v="62" actId="313"/>
        <pc:sldMkLst>
          <pc:docMk/>
          <pc:sldMk cId="3831612302" sldId="478"/>
        </pc:sldMkLst>
      </pc:sldChg>
      <pc:sldChg chg="del">
        <pc:chgData name="Jee, Kangkook" userId="52832784-bd9f-4cfd-947b-6cb8258050c1" providerId="ADAL" clId="{92A6EB6D-3222-9747-8943-0757D94EE818}" dt="2023-08-24T20:12:58.645" v="238" actId="2696"/>
        <pc:sldMkLst>
          <pc:docMk/>
          <pc:sldMk cId="1585636749" sldId="483"/>
        </pc:sldMkLst>
      </pc:sldChg>
      <pc:sldChg chg="del">
        <pc:chgData name="Jee, Kangkook" userId="52832784-bd9f-4cfd-947b-6cb8258050c1" providerId="ADAL" clId="{92A6EB6D-3222-9747-8943-0757D94EE818}" dt="2023-08-24T20:12:58.648" v="239" actId="2696"/>
        <pc:sldMkLst>
          <pc:docMk/>
          <pc:sldMk cId="3553036065" sldId="484"/>
        </pc:sldMkLst>
      </pc:sldChg>
      <pc:sldChg chg="del">
        <pc:chgData name="Jee, Kangkook" userId="52832784-bd9f-4cfd-947b-6cb8258050c1" providerId="ADAL" clId="{92A6EB6D-3222-9747-8943-0757D94EE818}" dt="2023-08-22T19:26:40.032" v="58" actId="2696"/>
        <pc:sldMkLst>
          <pc:docMk/>
          <pc:sldMk cId="1998519070" sldId="491"/>
        </pc:sldMkLst>
      </pc:sldChg>
      <pc:sldChg chg="modSp del mod">
        <pc:chgData name="Jee, Kangkook" userId="52832784-bd9f-4cfd-947b-6cb8258050c1" providerId="ADAL" clId="{92A6EB6D-3222-9747-8943-0757D94EE818}" dt="2023-08-22T19:26:36.518" v="57" actId="2696"/>
        <pc:sldMkLst>
          <pc:docMk/>
          <pc:sldMk cId="1816341490" sldId="492"/>
        </pc:sldMkLst>
      </pc:sldChg>
      <pc:sldChg chg="del">
        <pc:chgData name="Jee, Kangkook" userId="52832784-bd9f-4cfd-947b-6cb8258050c1" providerId="ADAL" clId="{92A6EB6D-3222-9747-8943-0757D94EE818}" dt="2023-08-22T19:26:47.754" v="60" actId="2696"/>
        <pc:sldMkLst>
          <pc:docMk/>
          <pc:sldMk cId="4012115546" sldId="494"/>
        </pc:sldMkLst>
      </pc:sldChg>
      <pc:sldChg chg="modSp">
        <pc:chgData name="Jee, Kangkook" userId="52832784-bd9f-4cfd-947b-6cb8258050c1" providerId="ADAL" clId="{92A6EB6D-3222-9747-8943-0757D94EE818}" dt="2023-08-24T19:32:12.256" v="78" actId="1076"/>
        <pc:sldMkLst>
          <pc:docMk/>
          <pc:sldMk cId="3687506024" sldId="505"/>
        </pc:sldMkLst>
      </pc:sldChg>
      <pc:sldChg chg="del">
        <pc:chgData name="Jee, Kangkook" userId="52832784-bd9f-4cfd-947b-6cb8258050c1" providerId="ADAL" clId="{92A6EB6D-3222-9747-8943-0757D94EE818}" dt="2023-08-22T19:26:42.696" v="59" actId="2696"/>
        <pc:sldMkLst>
          <pc:docMk/>
          <pc:sldMk cId="30805481" sldId="509"/>
        </pc:sldMkLst>
      </pc:sldChg>
      <pc:sldChg chg="addSp delSp modSp new mod">
        <pc:chgData name="Jee, Kangkook" userId="52832784-bd9f-4cfd-947b-6cb8258050c1" providerId="ADAL" clId="{92A6EB6D-3222-9747-8943-0757D94EE818}" dt="2023-08-24T19:43:42.371" v="87" actId="22"/>
        <pc:sldMkLst>
          <pc:docMk/>
          <pc:sldMk cId="2363060288" sldId="516"/>
        </pc:sldMkLst>
      </pc:sldChg>
      <pc:sldChg chg="add del">
        <pc:chgData name="Jee, Kangkook" userId="52832784-bd9f-4cfd-947b-6cb8258050c1" providerId="ADAL" clId="{92A6EB6D-3222-9747-8943-0757D94EE818}" dt="2023-08-24T19:46:31.383" v="90" actId="2696"/>
        <pc:sldMkLst>
          <pc:docMk/>
          <pc:sldMk cId="1196933902" sldId="517"/>
        </pc:sldMkLst>
      </pc:sldChg>
      <pc:sldChg chg="add">
        <pc:chgData name="Jee, Kangkook" userId="52832784-bd9f-4cfd-947b-6cb8258050c1" providerId="ADAL" clId="{92A6EB6D-3222-9747-8943-0757D94EE818}" dt="2023-08-24T20:01:30.135" v="162"/>
        <pc:sldMkLst>
          <pc:docMk/>
          <pc:sldMk cId="4084275409" sldId="518"/>
        </pc:sldMkLst>
      </pc:sldChg>
      <pc:sldChg chg="add">
        <pc:chgData name="Jee, Kangkook" userId="52832784-bd9f-4cfd-947b-6cb8258050c1" providerId="ADAL" clId="{92A6EB6D-3222-9747-8943-0757D94EE818}" dt="2023-08-24T20:01:30.135" v="162"/>
        <pc:sldMkLst>
          <pc:docMk/>
          <pc:sldMk cId="3595540606" sldId="519"/>
        </pc:sldMkLst>
      </pc:sldChg>
      <pc:sldChg chg="add">
        <pc:chgData name="Jee, Kangkook" userId="52832784-bd9f-4cfd-947b-6cb8258050c1" providerId="ADAL" clId="{92A6EB6D-3222-9747-8943-0757D94EE818}" dt="2023-08-24T20:01:30.135" v="162"/>
        <pc:sldMkLst>
          <pc:docMk/>
          <pc:sldMk cId="122425802" sldId="520"/>
        </pc:sldMkLst>
      </pc:sldChg>
      <pc:sldChg chg="add">
        <pc:chgData name="Jee, Kangkook" userId="52832784-bd9f-4cfd-947b-6cb8258050c1" providerId="ADAL" clId="{92A6EB6D-3222-9747-8943-0757D94EE818}" dt="2023-08-24T20:01:30.135" v="162"/>
        <pc:sldMkLst>
          <pc:docMk/>
          <pc:sldMk cId="2266961005" sldId="521"/>
        </pc:sldMkLst>
      </pc:sldChg>
      <pc:sldChg chg="add">
        <pc:chgData name="Jee, Kangkook" userId="52832784-bd9f-4cfd-947b-6cb8258050c1" providerId="ADAL" clId="{92A6EB6D-3222-9747-8943-0757D94EE818}" dt="2023-08-24T20:12:17.263" v="231"/>
        <pc:sldMkLst>
          <pc:docMk/>
          <pc:sldMk cId="3195091173" sldId="538"/>
        </pc:sldMkLst>
      </pc:sldChg>
      <pc:sldChg chg="add">
        <pc:chgData name="Jee, Kangkook" userId="52832784-bd9f-4cfd-947b-6cb8258050c1" providerId="ADAL" clId="{92A6EB6D-3222-9747-8943-0757D94EE818}" dt="2023-08-24T20:01:30.135" v="162"/>
        <pc:sldMkLst>
          <pc:docMk/>
          <pc:sldMk cId="2873715089" sldId="554"/>
        </pc:sldMkLst>
      </pc:sldChg>
      <pc:sldChg chg="add">
        <pc:chgData name="Jee, Kangkook" userId="52832784-bd9f-4cfd-947b-6cb8258050c1" providerId="ADAL" clId="{92A6EB6D-3222-9747-8943-0757D94EE818}" dt="2023-08-24T20:01:30.135" v="162"/>
        <pc:sldMkLst>
          <pc:docMk/>
          <pc:sldMk cId="3696842309" sldId="555"/>
        </pc:sldMkLst>
      </pc:sldChg>
      <pc:sldChg chg="add del">
        <pc:chgData name="Jee, Kangkook" userId="52832784-bd9f-4cfd-947b-6cb8258050c1" providerId="ADAL" clId="{92A6EB6D-3222-9747-8943-0757D94EE818}" dt="2023-08-24T20:11:28.639" v="221" actId="2696"/>
        <pc:sldMkLst>
          <pc:docMk/>
          <pc:sldMk cId="1056462586" sldId="1274"/>
        </pc:sldMkLst>
      </pc:sldChg>
      <pc:sldChg chg="add ord">
        <pc:chgData name="Jee, Kangkook" userId="52832784-bd9f-4cfd-947b-6cb8258050c1" providerId="ADAL" clId="{92A6EB6D-3222-9747-8943-0757D94EE818}" dt="2023-08-24T20:12:08.941" v="230" actId="20578"/>
        <pc:sldMkLst>
          <pc:docMk/>
          <pc:sldMk cId="2172848155" sldId="1274"/>
        </pc:sldMkLst>
      </pc:sldChg>
      <pc:sldChg chg="delSp add del mod">
        <pc:chgData name="Jee, Kangkook" userId="52832784-bd9f-4cfd-947b-6cb8258050c1" providerId="ADAL" clId="{92A6EB6D-3222-9747-8943-0757D94EE818}" dt="2023-08-24T20:11:21.326" v="219" actId="2696"/>
        <pc:sldMkLst>
          <pc:docMk/>
          <pc:sldMk cId="3873494348" sldId="1274"/>
        </pc:sldMkLst>
      </pc:sldChg>
      <pc:sldChg chg="add">
        <pc:chgData name="Jee, Kangkook" userId="52832784-bd9f-4cfd-947b-6cb8258050c1" providerId="ADAL" clId="{92A6EB6D-3222-9747-8943-0757D94EE818}" dt="2023-08-24T19:53:24.011" v="93"/>
        <pc:sldMkLst>
          <pc:docMk/>
          <pc:sldMk cId="2700372924" sldId="1275"/>
        </pc:sldMkLst>
      </pc:sldChg>
      <pc:sldChg chg="modSp new mod">
        <pc:chgData name="Jee, Kangkook" userId="52832784-bd9f-4cfd-947b-6cb8258050c1" providerId="ADAL" clId="{92A6EB6D-3222-9747-8943-0757D94EE818}" dt="2023-08-24T20:00:55.041" v="160" actId="313"/>
        <pc:sldMkLst>
          <pc:docMk/>
          <pc:sldMk cId="2041371597" sldId="1276"/>
        </pc:sldMkLst>
      </pc:sldChg>
      <pc:sldChg chg="add">
        <pc:chgData name="Jee, Kangkook" userId="52832784-bd9f-4cfd-947b-6cb8258050c1" providerId="ADAL" clId="{92A6EB6D-3222-9747-8943-0757D94EE818}" dt="2023-08-24T20:01:30.135" v="162"/>
        <pc:sldMkLst>
          <pc:docMk/>
          <pc:sldMk cId="761105730" sldId="1277"/>
        </pc:sldMkLst>
      </pc:sldChg>
      <pc:sldChg chg="delSp add mod">
        <pc:chgData name="Jee, Kangkook" userId="52832784-bd9f-4cfd-947b-6cb8258050c1" providerId="ADAL" clId="{92A6EB6D-3222-9747-8943-0757D94EE818}" dt="2023-08-24T20:01:34.795" v="163" actId="478"/>
        <pc:sldMkLst>
          <pc:docMk/>
          <pc:sldMk cId="3030342339" sldId="1278"/>
        </pc:sldMkLst>
      </pc:sldChg>
      <pc:sldChg chg="delSp add mod">
        <pc:chgData name="Jee, Kangkook" userId="52832784-bd9f-4cfd-947b-6cb8258050c1" providerId="ADAL" clId="{92A6EB6D-3222-9747-8943-0757D94EE818}" dt="2023-08-24T20:01:58.183" v="166" actId="478"/>
        <pc:sldMkLst>
          <pc:docMk/>
          <pc:sldMk cId="123580536" sldId="1279"/>
        </pc:sldMkLst>
      </pc:sldChg>
      <pc:sldChg chg="delSp add mod">
        <pc:chgData name="Jee, Kangkook" userId="52832784-bd9f-4cfd-947b-6cb8258050c1" providerId="ADAL" clId="{92A6EB6D-3222-9747-8943-0757D94EE818}" dt="2023-08-24T20:02:02.973" v="167" actId="478"/>
        <pc:sldMkLst>
          <pc:docMk/>
          <pc:sldMk cId="890795205" sldId="1280"/>
        </pc:sldMkLst>
      </pc:sldChg>
      <pc:sldChg chg="delSp add del mod">
        <pc:chgData name="Jee, Kangkook" userId="52832784-bd9f-4cfd-947b-6cb8258050c1" providerId="ADAL" clId="{92A6EB6D-3222-9747-8943-0757D94EE818}" dt="2023-08-24T20:09:22.467" v="205" actId="2696"/>
        <pc:sldMkLst>
          <pc:docMk/>
          <pc:sldMk cId="757614463" sldId="1281"/>
        </pc:sldMkLst>
      </pc:sldChg>
      <pc:sldChg chg="add ord">
        <pc:chgData name="Jee, Kangkook" userId="52832784-bd9f-4cfd-947b-6cb8258050c1" providerId="ADAL" clId="{92A6EB6D-3222-9747-8943-0757D94EE818}" dt="2023-08-24T20:11:56.875" v="227" actId="20578"/>
        <pc:sldMkLst>
          <pc:docMk/>
          <pc:sldMk cId="801011120" sldId="1281"/>
        </pc:sldMkLst>
      </pc:sldChg>
      <pc:sldChg chg="add del">
        <pc:chgData name="Jee, Kangkook" userId="52832784-bd9f-4cfd-947b-6cb8258050c1" providerId="ADAL" clId="{92A6EB6D-3222-9747-8943-0757D94EE818}" dt="2023-08-24T20:11:39.405" v="223" actId="2696"/>
        <pc:sldMkLst>
          <pc:docMk/>
          <pc:sldMk cId="1087464006" sldId="1281"/>
        </pc:sldMkLst>
      </pc:sldChg>
      <pc:sldChg chg="add del">
        <pc:chgData name="Jee, Kangkook" userId="52832784-bd9f-4cfd-947b-6cb8258050c1" providerId="ADAL" clId="{92A6EB6D-3222-9747-8943-0757D94EE818}" dt="2023-08-24T20:11:47.668" v="225"/>
        <pc:sldMkLst>
          <pc:docMk/>
          <pc:sldMk cId="1626657511" sldId="1281"/>
        </pc:sldMkLst>
      </pc:sldChg>
      <pc:sldChg chg="add del">
        <pc:chgData name="Jee, Kangkook" userId="52832784-bd9f-4cfd-947b-6cb8258050c1" providerId="ADAL" clId="{92A6EB6D-3222-9747-8943-0757D94EE818}" dt="2023-08-24T20:11:03.954" v="218"/>
        <pc:sldMkLst>
          <pc:docMk/>
          <pc:sldMk cId="2407225674" sldId="1282"/>
        </pc:sldMkLst>
      </pc:sldChg>
      <pc:sldChg chg="add">
        <pc:chgData name="Jee, Kangkook" userId="52832784-bd9f-4cfd-947b-6cb8258050c1" providerId="ADAL" clId="{92A6EB6D-3222-9747-8943-0757D94EE818}" dt="2023-08-24T20:12:39.934" v="232"/>
        <pc:sldMkLst>
          <pc:docMk/>
          <pc:sldMk cId="2465468625" sldId="1282"/>
        </pc:sldMkLst>
      </pc:sldChg>
      <pc:sldChg chg="add del">
        <pc:chgData name="Jee, Kangkook" userId="52832784-bd9f-4cfd-947b-6cb8258050c1" providerId="ADAL" clId="{92A6EB6D-3222-9747-8943-0757D94EE818}" dt="2023-08-24T20:11:03.954" v="218"/>
        <pc:sldMkLst>
          <pc:docMk/>
          <pc:sldMk cId="3136812715" sldId="1283"/>
        </pc:sldMkLst>
      </pc:sldChg>
      <pc:sldChg chg="modSp add mod">
        <pc:chgData name="Jee, Kangkook" userId="52832784-bd9f-4cfd-947b-6cb8258050c1" providerId="ADAL" clId="{92A6EB6D-3222-9747-8943-0757D94EE818}" dt="2023-08-30T13:07:07.605" v="256" actId="12"/>
        <pc:sldMkLst>
          <pc:docMk/>
          <pc:sldMk cId="4283961913" sldId="1283"/>
        </pc:sldMkLst>
      </pc:sldChg>
      <pc:sldChg chg="modSp add mod">
        <pc:chgData name="Jee, Kangkook" userId="52832784-bd9f-4cfd-947b-6cb8258050c1" providerId="ADAL" clId="{92A6EB6D-3222-9747-8943-0757D94EE818}" dt="2023-08-30T13:08:03.774" v="259" actId="14100"/>
        <pc:sldMkLst>
          <pc:docMk/>
          <pc:sldMk cId="198487319" sldId="1284"/>
        </pc:sldMkLst>
      </pc:sldChg>
      <pc:sldChg chg="add del">
        <pc:chgData name="Jee, Kangkook" userId="52832784-bd9f-4cfd-947b-6cb8258050c1" providerId="ADAL" clId="{92A6EB6D-3222-9747-8943-0757D94EE818}" dt="2023-08-24T20:11:03.954" v="218"/>
        <pc:sldMkLst>
          <pc:docMk/>
          <pc:sldMk cId="3499439682" sldId="1284"/>
        </pc:sldMkLst>
      </pc:sldChg>
      <pc:sldChg chg="add">
        <pc:chgData name="Jee, Kangkook" userId="52832784-bd9f-4cfd-947b-6cb8258050c1" providerId="ADAL" clId="{92A6EB6D-3222-9747-8943-0757D94EE818}" dt="2023-08-24T20:12:39.934" v="232"/>
        <pc:sldMkLst>
          <pc:docMk/>
          <pc:sldMk cId="2428311844" sldId="1285"/>
        </pc:sldMkLst>
      </pc:sldChg>
      <pc:sldChg chg="add del">
        <pc:chgData name="Jee, Kangkook" userId="52832784-bd9f-4cfd-947b-6cb8258050c1" providerId="ADAL" clId="{92A6EB6D-3222-9747-8943-0757D94EE818}" dt="2023-08-24T20:11:03.954" v="218"/>
        <pc:sldMkLst>
          <pc:docMk/>
          <pc:sldMk cId="4143355905" sldId="1285"/>
        </pc:sldMkLst>
      </pc:sldChg>
      <pc:sldChg chg="delSp modSp add mod">
        <pc:chgData name="Jee, Kangkook" userId="52832784-bd9f-4cfd-947b-6cb8258050c1" providerId="ADAL" clId="{92A6EB6D-3222-9747-8943-0757D94EE818}" dt="2023-08-29T17:30:38.927" v="246" actId="20577"/>
        <pc:sldMkLst>
          <pc:docMk/>
          <pc:sldMk cId="3045322491" sldId="1286"/>
        </pc:sldMkLst>
      </pc:sldChg>
      <pc:sldChg chg="add del">
        <pc:chgData name="Jee, Kangkook" userId="52832784-bd9f-4cfd-947b-6cb8258050c1" providerId="ADAL" clId="{92A6EB6D-3222-9747-8943-0757D94EE818}" dt="2023-08-24T20:11:03.954" v="218"/>
        <pc:sldMkLst>
          <pc:docMk/>
          <pc:sldMk cId="3517399029" sldId="1286"/>
        </pc:sldMkLst>
      </pc:sldChg>
      <pc:sldChg chg="add del">
        <pc:chgData name="Jee, Kangkook" userId="52832784-bd9f-4cfd-947b-6cb8258050c1" providerId="ADAL" clId="{92A6EB6D-3222-9747-8943-0757D94EE818}" dt="2023-08-24T20:11:03.954" v="218"/>
        <pc:sldMkLst>
          <pc:docMk/>
          <pc:sldMk cId="653183154" sldId="1287"/>
        </pc:sldMkLst>
      </pc:sldChg>
      <pc:sldChg chg="modSp add mod">
        <pc:chgData name="Jee, Kangkook" userId="52832784-bd9f-4cfd-947b-6cb8258050c1" providerId="ADAL" clId="{92A6EB6D-3222-9747-8943-0757D94EE818}" dt="2023-08-29T17:31:48.340" v="254" actId="5793"/>
        <pc:sldMkLst>
          <pc:docMk/>
          <pc:sldMk cId="1382324043" sldId="1287"/>
        </pc:sldMkLst>
      </pc:sldChg>
      <pc:sldChg chg="add">
        <pc:chgData name="Jee, Kangkook" userId="52832784-bd9f-4cfd-947b-6cb8258050c1" providerId="ADAL" clId="{92A6EB6D-3222-9747-8943-0757D94EE818}" dt="2023-08-24T20:12:39.934" v="232"/>
        <pc:sldMkLst>
          <pc:docMk/>
          <pc:sldMk cId="2669808658" sldId="1288"/>
        </pc:sldMkLst>
      </pc:sldChg>
    </pc:docChg>
  </pc:docChgLst>
  <pc:docChgLst>
    <pc:chgData name="Jee, Kangkook" userId="52832784-bd9f-4cfd-947b-6cb8258050c1" providerId="ADAL" clId="{48BBE9B6-BD1B-5024-A500-FE3E7F113523}"/>
    <pc:docChg chg="custSel modSld">
      <pc:chgData name="Jee, Kangkook" userId="52832784-bd9f-4cfd-947b-6cb8258050c1" providerId="ADAL" clId="{48BBE9B6-BD1B-5024-A500-FE3E7F113523}" dt="2025-08-24T22:50:15.237" v="10" actId="1076"/>
      <pc:docMkLst>
        <pc:docMk/>
      </pc:docMkLst>
      <pc:sldChg chg="modSp mod">
        <pc:chgData name="Jee, Kangkook" userId="52832784-bd9f-4cfd-947b-6cb8258050c1" providerId="ADAL" clId="{48BBE9B6-BD1B-5024-A500-FE3E7F113523}" dt="2025-08-24T22:49:20.187" v="1" actId="20577"/>
        <pc:sldMkLst>
          <pc:docMk/>
          <pc:sldMk cId="2958764332" sldId="256"/>
        </pc:sldMkLst>
        <pc:spChg chg="mod">
          <ac:chgData name="Jee, Kangkook" userId="52832784-bd9f-4cfd-947b-6cb8258050c1" providerId="ADAL" clId="{48BBE9B6-BD1B-5024-A500-FE3E7F113523}" dt="2025-08-24T22:49:20.187" v="1" actId="20577"/>
          <ac:spMkLst>
            <pc:docMk/>
            <pc:sldMk cId="2958764332" sldId="256"/>
            <ac:spMk id="3" creationId="{8478EFD8-8810-7C4B-9D51-E4795820E15B}"/>
          </ac:spMkLst>
        </pc:spChg>
      </pc:sldChg>
      <pc:sldChg chg="addSp delSp modSp mod modShow">
        <pc:chgData name="Jee, Kangkook" userId="52832784-bd9f-4cfd-947b-6cb8258050c1" providerId="ADAL" clId="{48BBE9B6-BD1B-5024-A500-FE3E7F113523}" dt="2025-08-24T22:50:15.237" v="10" actId="1076"/>
        <pc:sldMkLst>
          <pc:docMk/>
          <pc:sldMk cId="2650037583" sldId="515"/>
        </pc:sldMkLst>
        <pc:spChg chg="mod">
          <ac:chgData name="Jee, Kangkook" userId="52832784-bd9f-4cfd-947b-6cb8258050c1" providerId="ADAL" clId="{48BBE9B6-BD1B-5024-A500-FE3E7F113523}" dt="2025-08-24T22:49:47.914" v="7" actId="20577"/>
          <ac:spMkLst>
            <pc:docMk/>
            <pc:sldMk cId="2650037583" sldId="515"/>
            <ac:spMk id="3" creationId="{4981CD7A-29F2-DA4A-8D08-63B1FB4541D6}"/>
          </ac:spMkLst>
        </pc:spChg>
        <pc:spChg chg="mod">
          <ac:chgData name="Jee, Kangkook" userId="52832784-bd9f-4cfd-947b-6cb8258050c1" providerId="ADAL" clId="{48BBE9B6-BD1B-5024-A500-FE3E7F113523}" dt="2025-08-24T22:50:11.734" v="9"/>
          <ac:spMkLst>
            <pc:docMk/>
            <pc:sldMk cId="2650037583" sldId="515"/>
            <ac:spMk id="6" creationId="{09C3498C-8546-4583-56D1-F08B3B5500F0}"/>
          </ac:spMkLst>
        </pc:spChg>
        <pc:grpChg chg="add mod">
          <ac:chgData name="Jee, Kangkook" userId="52832784-bd9f-4cfd-947b-6cb8258050c1" providerId="ADAL" clId="{48BBE9B6-BD1B-5024-A500-FE3E7F113523}" dt="2025-08-24T22:50:15.237" v="10" actId="1076"/>
          <ac:grpSpMkLst>
            <pc:docMk/>
            <pc:sldMk cId="2650037583" sldId="515"/>
            <ac:grpSpMk id="5" creationId="{299ED3B5-6995-8FDD-A995-DD320C7955FA}"/>
          </ac:grpSpMkLst>
        </pc:grpChg>
        <pc:picChg chg="del">
          <ac:chgData name="Jee, Kangkook" userId="52832784-bd9f-4cfd-947b-6cb8258050c1" providerId="ADAL" clId="{48BBE9B6-BD1B-5024-A500-FE3E7F113523}" dt="2025-08-24T22:50:11.406" v="8" actId="478"/>
          <ac:picMkLst>
            <pc:docMk/>
            <pc:sldMk cId="2650037583" sldId="515"/>
            <ac:picMk id="7" creationId="{4496B15A-6E55-C0DB-E3D9-E24D581FF99B}"/>
          </ac:picMkLst>
        </pc:picChg>
        <pc:picChg chg="mod">
          <ac:chgData name="Jee, Kangkook" userId="52832784-bd9f-4cfd-947b-6cb8258050c1" providerId="ADAL" clId="{48BBE9B6-BD1B-5024-A500-FE3E7F113523}" dt="2025-08-24T22:50:11.734" v="9"/>
          <ac:picMkLst>
            <pc:docMk/>
            <pc:sldMk cId="2650037583" sldId="515"/>
            <ac:picMk id="8" creationId="{2F95A03F-8AF9-ABE3-4381-C031B2E294B4}"/>
          </ac:picMkLst>
        </pc:picChg>
      </pc:sldChg>
    </pc:docChg>
  </pc:docChgLst>
  <pc:docChgLst>
    <pc:chgData name="Jee, Kangkook" userId="52832784-bd9f-4cfd-947b-6cb8258050c1" providerId="ADAL" clId="{DA590BF7-6605-495C-9DDD-5F1187EB5274}"/>
    <pc:docChg chg="addSld delSld modSld">
      <pc:chgData name="Jee, Kangkook" userId="52832784-bd9f-4cfd-947b-6cb8258050c1" providerId="ADAL" clId="{DA590BF7-6605-495C-9DDD-5F1187EB5274}" dt="2023-08-22T21:02:52.527" v="75" actId="20577"/>
      <pc:docMkLst>
        <pc:docMk/>
      </pc:docMkLst>
      <pc:sldChg chg="modSp">
        <pc:chgData name="Jee, Kangkook" userId="52832784-bd9f-4cfd-947b-6cb8258050c1" providerId="ADAL" clId="{DA590BF7-6605-495C-9DDD-5F1187EB5274}" dt="2023-08-22T21:02:52.527" v="75" actId="20577"/>
        <pc:sldMkLst>
          <pc:docMk/>
          <pc:sldMk cId="606280833" sldId="325"/>
        </pc:sldMkLst>
      </pc:sldChg>
      <pc:sldChg chg="modNotesTx">
        <pc:chgData name="Jee, Kangkook" userId="52832784-bd9f-4cfd-947b-6cb8258050c1" providerId="ADAL" clId="{DA590BF7-6605-495C-9DDD-5F1187EB5274}" dt="2023-08-22T19:52:02.119" v="63" actId="20577"/>
        <pc:sldMkLst>
          <pc:docMk/>
          <pc:sldMk cId="3611392041" sldId="344"/>
        </pc:sldMkLst>
      </pc:sldChg>
      <pc:sldChg chg="modSp mod">
        <pc:chgData name="Jee, Kangkook" userId="52832784-bd9f-4cfd-947b-6cb8258050c1" providerId="ADAL" clId="{DA590BF7-6605-495C-9DDD-5F1187EB5274}" dt="2023-08-22T20:52:23.215" v="65" actId="20577"/>
        <pc:sldMkLst>
          <pc:docMk/>
          <pc:sldMk cId="3178376178" sldId="512"/>
        </pc:sldMkLst>
      </pc:sldChg>
      <pc:sldChg chg="del">
        <pc:chgData name="Jee, Kangkook" userId="52832784-bd9f-4cfd-947b-6cb8258050c1" providerId="ADAL" clId="{DA590BF7-6605-495C-9DDD-5F1187EB5274}" dt="2023-08-22T20:52:45.188" v="67" actId="47"/>
        <pc:sldMkLst>
          <pc:docMk/>
          <pc:sldMk cId="1787224207" sldId="513"/>
        </pc:sldMkLst>
      </pc:sldChg>
      <pc:sldChg chg="add">
        <pc:chgData name="Jee, Kangkook" userId="52832784-bd9f-4cfd-947b-6cb8258050c1" providerId="ADAL" clId="{DA590BF7-6605-495C-9DDD-5F1187EB5274}" dt="2023-08-22T20:52:43.014" v="66"/>
        <pc:sldMkLst>
          <pc:docMk/>
          <pc:sldMk cId="2650037583" sldId="5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2E2B7-359E-A14D-BE7E-BD661B57668C}" type="datetimeFigureOut">
              <a:rPr lang="en-US" smtClean="0"/>
              <a:t>8/28/25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CDBD7-6B05-C04B-8887-50A240926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67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53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23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27245-FB46-45AA-F3BA-380C12755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4804BB-E37E-C167-419F-2DC6F35CF8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409524-9361-01F6-E92F-C82A51873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9040D-F325-E262-A6FB-5BC711BFBB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243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384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4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364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We no longer count cores..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385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11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391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A3BC0-6C03-074C-8881-C8DF49B6B0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79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6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www.endurosat.com</a:t>
            </a:r>
            <a:r>
              <a:rPr lang="en-US"/>
              <a:t>/</a:t>
            </a:r>
            <a:r>
              <a:rPr lang="en-US" err="1"/>
              <a:t>cubesat</a:t>
            </a:r>
            <a:r>
              <a:rPr lang="en-US"/>
              <a:t>-store/</a:t>
            </a:r>
            <a:r>
              <a:rPr lang="en-US" err="1"/>
              <a:t>cubesat-obc</a:t>
            </a:r>
            <a:r>
              <a:rPr lang="en-US"/>
              <a:t>/onboard-computer-</a:t>
            </a:r>
            <a:r>
              <a:rPr lang="en-US" err="1"/>
              <a:t>obc</a:t>
            </a:r>
            <a:r>
              <a:rPr lang="en-US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A3BC0-6C03-074C-8881-C8DF49B6B03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337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We no longer count cores..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52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Security is a totalistic and </a:t>
            </a:r>
            <a:r>
              <a:rPr lang="en-US" altLang="ko-KR"/>
              <a:t>comprehensive</a:t>
            </a:r>
            <a:r>
              <a:rPr lang="en-US"/>
              <a:t> art</a:t>
            </a:r>
          </a:p>
          <a:p>
            <a:pPr lvl="1"/>
            <a:r>
              <a:rPr lang="en-US"/>
              <a:t>which cannot exist in isolation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1183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735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PreviousWarfare</a:t>
            </a:r>
            <a:r>
              <a:rPr lang="en-US"/>
              <a:t> vs. Battle</a:t>
            </a:r>
          </a:p>
          <a:p>
            <a:pPr lvl="1"/>
            <a:r>
              <a:rPr lang="en-US"/>
              <a:t>We cannot win every battle, nor aim to win every battle</a:t>
            </a:r>
          </a:p>
          <a:p>
            <a:pPr lvl="1"/>
            <a:r>
              <a:rPr lang="en-US"/>
              <a:t>We want to win a war, but not a battle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643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We no longer count cores..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481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964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940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089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www.cyberark.com</a:t>
            </a:r>
            <a:r>
              <a:rPr lang="en-US" dirty="0"/>
              <a:t>/resources/blog/the-anatomy-of-the-</a:t>
            </a:r>
            <a:r>
              <a:rPr lang="en-US" dirty="0" err="1"/>
              <a:t>solarwinds</a:t>
            </a:r>
            <a:r>
              <a:rPr lang="en-US" dirty="0"/>
              <a:t>-attack-chain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www.datacenterknowledge.com</a:t>
            </a:r>
            <a:r>
              <a:rPr lang="en-US" dirty="0"/>
              <a:t>/security/list-known-</a:t>
            </a:r>
            <a:r>
              <a:rPr lang="en-US" dirty="0" err="1"/>
              <a:t>solarwinds</a:t>
            </a:r>
            <a:r>
              <a:rPr lang="en-US" dirty="0"/>
              <a:t>-breach-victims-grows-do-attack-vectors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17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What is modern? not only computers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084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www.csoonline.com</a:t>
            </a:r>
            <a:r>
              <a:rPr lang="en-US"/>
              <a:t>/article/3295877/what-is-malware-viruses-worms-trojans-and-</a:t>
            </a:r>
            <a:r>
              <a:rPr lang="en-US" err="1"/>
              <a:t>beyond.html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222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 err="1"/>
              <a:t>VirusTotal</a:t>
            </a:r>
            <a:r>
              <a:rPr lang="en-US"/>
              <a:t> is shared file repository for everyone</a:t>
            </a:r>
          </a:p>
          <a:p>
            <a:pPr lvl="1"/>
            <a:r>
              <a:rPr lang="en-US"/>
              <a:t>When you have a binary </a:t>
            </a:r>
            <a:r>
              <a:rPr lang="en-US">
                <a:sym typeface="Wingdings" pitchFamily="2" charset="2"/>
              </a:rPr>
              <a:t> Upload to see what people says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3908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9141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www.lockheedmartin.com</a:t>
            </a:r>
            <a:r>
              <a:rPr lang="en-US"/>
              <a:t>/</a:t>
            </a:r>
            <a:r>
              <a:rPr lang="en-US" err="1"/>
              <a:t>en</a:t>
            </a:r>
            <a:r>
              <a:rPr lang="en-US"/>
              <a:t>-us/capabilities/cyber/cyber-kill-</a:t>
            </a:r>
            <a:r>
              <a:rPr lang="en-US" err="1"/>
              <a:t>chain.html</a:t>
            </a:r>
            <a:endParaRPr lang="en-US"/>
          </a:p>
          <a:p>
            <a:endParaRPr lang="en-US"/>
          </a:p>
          <a:p>
            <a:r>
              <a:rPr lang="en-US"/>
              <a:t>https://</a:t>
            </a:r>
            <a:r>
              <a:rPr lang="en-US" err="1"/>
              <a:t>twitter.com</a:t>
            </a:r>
            <a:r>
              <a:rPr lang="en-US"/>
              <a:t>/RedDrip7/status/1199985553929728000/photo/1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560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We no longer count cores..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447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9777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https://youtu.be/NttUBB98zg4?t=82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596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769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</a:t>
            </a:r>
            <a:r>
              <a:rPr lang="en-US" err="1"/>
              <a:t>www.cs.cornell.edu</a:t>
            </a:r>
            <a:r>
              <a:rPr lang="en-US"/>
              <a:t>/courses/cs614/1999sp/papers/</a:t>
            </a:r>
            <a:r>
              <a:rPr lang="en-US" err="1"/>
              <a:t>pathfinder.html</a:t>
            </a:r>
            <a:endParaRPr lang="en-US"/>
          </a:p>
          <a:p>
            <a:endParaRPr lang="en-US"/>
          </a:p>
          <a:p>
            <a:r>
              <a:rPr lang="en-US"/>
              <a:t>https://</a:t>
            </a:r>
            <a:r>
              <a:rPr lang="en-US" err="1"/>
              <a:t>mars.nasa.gov</a:t>
            </a:r>
            <a:r>
              <a:rPr lang="en-US"/>
              <a:t>/MPF/</a:t>
            </a:r>
            <a:r>
              <a:rPr lang="en-US" err="1"/>
              <a:t>mpf</a:t>
            </a:r>
            <a:r>
              <a:rPr lang="en-US"/>
              <a:t>/</a:t>
            </a:r>
            <a:r>
              <a:rPr lang="en-US" err="1"/>
              <a:t>fact_sheet.html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8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01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Find 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1B9106-28DF-44D8-A3AF-43B712FBE4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22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172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48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CDBD7-6B05-C04B-8887-50A2409265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11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3E13-B930-C442-B5A0-DBFE80F5A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0D3148-9269-594F-8CDF-636BADD61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E0794-D532-5B4A-A00E-F3B798D0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BF40B-392C-864C-8CE6-4821FEA98F59}" type="datetime1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8AF7E-6ADE-B544-8080-5CC455F65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6B4AA-D615-DC49-9B8B-7F68994B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2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419E1-49E1-7E4E-BA00-79F5308E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9C20B-394B-1540-8C23-A6FB55642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E7A9C-8865-B54A-8874-4C527A808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23345-F2CE-6843-AA3B-C45721D8DB64}" type="datetime1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5577C-8F36-D342-AD27-0CD989C9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A1A32-969A-C547-9F39-E356C28E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39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FEF7F9-1B9C-9E46-9CD6-AF6EF0472F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2507BE-2740-9647-8DE3-9208E3BBF9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35EBE-4F42-2343-8705-B71EB2288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46EA5-8C3E-624A-8B8D-52154DA33110}" type="datetime1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67660-E04E-1E41-9766-CFAB34860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9B825-D703-1147-88D1-2168411E5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5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37D09-2C0A-2844-A4C7-BF177ADDE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CAD22-BA20-8E41-A182-252656FD3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5CCF4-8BC8-D64C-B167-6E3D62506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6A2F-0452-D140-9BC5-F96026489BD4}" type="datetime1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1FEBA-4374-E444-882E-01A2ED243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395CC-F3A8-4B48-A5EF-9D1D04D7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8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C44AC-20F3-3D4B-879F-339C34A4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133EA2-4F30-C843-8D22-7835DE1C8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AB0028-6CBE-CD45-B2F8-8DBC0FD45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E57B3-B4F3-CD49-B884-82C5D7933264}" type="datetime1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75029C-FC7B-734F-A735-F28ADE82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0C5B3-93DC-8944-8189-0DB8BA8F2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A7584-0FA1-9E41-951A-39D4471F0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69534-9448-3940-854E-ED4F219D34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5CA40-757E-2544-8E38-451AA0842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74435-5D02-F74D-BB50-D7A7EC1D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C7779-0BD1-8945-851D-5B438777AD36}" type="datetime1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C644F-2B16-FC44-97F1-3B63B25DA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F3EEE-2D1E-6F43-804B-E145A872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04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69D83-BA61-8F4B-9213-5D0631C34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9BE70-3749-854A-AA0E-587B9B650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D4CE0-2857-9945-BCA5-423C4E7A3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4599E3-2AD5-4A4B-BBB9-AB814B07A0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BA55A9-ACCF-BD44-B277-C176637264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CE4807-CB8E-FB46-9273-6ECA0FBC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F4DD0-E36F-2F42-ABD7-356C3EDD1132}" type="datetime1">
              <a:rPr lang="en-US" smtClean="0"/>
              <a:t>8/28/25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D9F042-D840-8046-BECE-6947FE26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6E4E5D-E68B-8D4C-A72E-C153C8097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82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A796-0B86-F641-8713-F498C571B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A6A9CA-2BD7-0948-AA82-A7CF97F2D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B6557-224C-3B49-BECF-5CDA062B2D2B}" type="datetime1">
              <a:rPr lang="en-US" smtClean="0"/>
              <a:t>8/28/25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9FEDB-9E01-8044-99AA-9796E84FD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28C248-5301-D349-83CD-CBDAB624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44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D06F5C-239C-F54C-9626-866EC698F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23BD-551E-1444-928B-23B464F43074}" type="datetime1">
              <a:rPr lang="en-US" smtClean="0"/>
              <a:t>8/28/25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EC31C-E11C-D04F-9AEB-C369B0309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DD2684-F7E5-134F-BB56-4992C5368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195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AC940-3741-6544-8942-121B70D07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6D367-E6EF-C043-AB82-290A21CE6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973C48-76BE-5444-A293-5C84D0221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D369D-0B12-D441-B181-4AEC1515E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8092E-C8F8-3343-8BFF-47B563563875}" type="datetime1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B08A4-8EE3-C04D-8F3E-067075924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91AF9-47BC-3C45-9AB8-0723E1395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63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FD4CD-3C78-B141-8529-81E12580B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F95C8D-0D98-1B48-A6E5-2DA4EB813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1F639-4AFC-EE49-A392-DEE9864AEE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6CA4-2780-CD4C-A4E7-A0670CAF0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807A7-B038-4846-8FEF-7B0A1A7D11AF}" type="datetime1">
              <a:rPr lang="en-US" smtClean="0"/>
              <a:t>8/28/25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384535-4C34-524C-93AE-CDEE931C2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E9E17-79F5-1845-A2F2-21FA679D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5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A1C7F7-7146-9F4C-87E5-446E1AFC1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B280C4-1BD2-9345-BAA7-170EBD1265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5289B6-C67D-0D4A-BC4F-706CEBCB22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A7F6C-E3CD-184D-9CFE-337E0552E75C}" type="datetime1">
              <a:rPr lang="en-US" smtClean="0"/>
              <a:t>8/28/25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FF89C-CEC0-AA47-971D-AEC36EEA70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E2E7C-2308-9F42-9B58-6DB32CDA5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89159-E739-9442-A4C1-EF1FC2C1E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s6332.syssec.org/" TargetMode="External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hyperlink" Target="https://ctf.syssec.org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codimd.syssec.org/s/zraj-K3zp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hyperlink" Target="https://en.wikipedia.org/wiki/IBM_RAD6000" TargetMode="External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gif"/><Relationship Id="rId4" Type="http://schemas.openxmlformats.org/officeDocument/2006/relationships/hyperlink" Target="https://en.wikipedia.org/wiki/EEPROM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F18A-9954-484C-AE64-B4E0E217F4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CS 6332.001: Systems Security and Binary Code Analysis</a:t>
            </a:r>
            <a:br>
              <a:rPr lang="en-US" dirty="0"/>
            </a:br>
            <a:r>
              <a:rPr lang="en-US" dirty="0"/>
              <a:t>Lecture 01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8EFD8-8810-7C4B-9D51-E4795820E1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Kangkook Jee</a:t>
            </a:r>
          </a:p>
          <a:p>
            <a:r>
              <a:rPr lang="en-US" dirty="0"/>
              <a:t>Aug 26, 2025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2AEE9E-8F97-1F44-895C-E623AAE3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F6E8BB9-B702-B7CE-1D9C-02C4AF909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10820" y="2847967"/>
            <a:ext cx="3521091" cy="352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64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9492B-056A-5E43-A3E9-9A933C3B2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877"/>
            <a:ext cx="9650506" cy="1263647"/>
          </a:xfrm>
        </p:spPr>
        <p:txBody>
          <a:bodyPr/>
          <a:lstStyle/>
          <a:p>
            <a:r>
              <a:rPr lang="en-US"/>
              <a:t>UTD System Security Courses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0D4DB4-228E-5A4C-951A-DE8FC35D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10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EF8795-1E82-FA45-B29E-5D1AEDC3CCF8}"/>
              </a:ext>
            </a:extLst>
          </p:cNvPr>
          <p:cNvSpPr/>
          <p:nvPr/>
        </p:nvSpPr>
        <p:spPr>
          <a:xfrm>
            <a:off x="974912" y="1801907"/>
            <a:ext cx="1990165" cy="10085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 programming language &amp; Linux</a:t>
            </a:r>
          </a:p>
          <a:p>
            <a:pPr algn="ctr"/>
            <a:r>
              <a:rPr lang="en-US"/>
              <a:t>(CS3377)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FF29E7-BCD8-A845-ACBC-6D3A5B4D26F4}"/>
              </a:ext>
            </a:extLst>
          </p:cNvPr>
          <p:cNvSpPr/>
          <p:nvPr/>
        </p:nvSpPr>
        <p:spPr>
          <a:xfrm>
            <a:off x="3137647" y="1808630"/>
            <a:ext cx="1990165" cy="10085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Computer Architecture (CS3340)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A3970E-E61A-154C-AC38-F9E9F7189872}"/>
              </a:ext>
            </a:extLst>
          </p:cNvPr>
          <p:cNvSpPr/>
          <p:nvPr/>
        </p:nvSpPr>
        <p:spPr>
          <a:xfrm>
            <a:off x="5300382" y="1801907"/>
            <a:ext cx="1990165" cy="10085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Operating System (CS4348)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32B1DE-41FB-B540-8629-81DF0680FE5D}"/>
              </a:ext>
            </a:extLst>
          </p:cNvPr>
          <p:cNvSpPr/>
          <p:nvPr/>
        </p:nvSpPr>
        <p:spPr>
          <a:xfrm>
            <a:off x="1360583" y="4881284"/>
            <a:ext cx="2370976" cy="11295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System Security and Binary Code Analysis </a:t>
            </a:r>
            <a:br>
              <a:rPr lang="en-US" dirty="0"/>
            </a:br>
            <a:r>
              <a:rPr lang="en-US" dirty="0"/>
              <a:t>(CS6332)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72F717-55FA-C241-8884-AA72ECDF4F0A}"/>
              </a:ext>
            </a:extLst>
          </p:cNvPr>
          <p:cNvSpPr/>
          <p:nvPr/>
        </p:nvSpPr>
        <p:spPr>
          <a:xfrm>
            <a:off x="4814045" y="4929748"/>
            <a:ext cx="2143107" cy="10085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Program Analysis for Data Driven Security </a:t>
            </a:r>
            <a:br>
              <a:rPr lang="en-US"/>
            </a:br>
            <a:r>
              <a:rPr lang="en-US"/>
              <a:t>(CS6????)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9BDB30-C935-8D46-B031-C62F2D272C1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584143" y="1275416"/>
            <a:ext cx="4468310" cy="48995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Hard pre-requisites</a:t>
            </a:r>
          </a:p>
          <a:p>
            <a:pPr lvl="1"/>
            <a:r>
              <a:rPr lang="en-US" dirty="0"/>
              <a:t>C programming ( intermediate or higher)</a:t>
            </a:r>
          </a:p>
          <a:p>
            <a:pPr lvl="1"/>
            <a:r>
              <a:rPr lang="en-US" dirty="0"/>
              <a:t>Computer architecture + assembly</a:t>
            </a:r>
          </a:p>
          <a:p>
            <a:pPr lvl="1"/>
            <a:r>
              <a:rPr lang="en-US" dirty="0"/>
              <a:t>Kernel and program loading procedures</a:t>
            </a:r>
          </a:p>
          <a:p>
            <a:pPr lvl="1"/>
            <a:r>
              <a:rPr lang="en-US" dirty="0"/>
              <a:t>Handy with Linux systems</a:t>
            </a:r>
          </a:p>
          <a:p>
            <a:pPr lvl="1"/>
            <a:r>
              <a:rPr lang="en-US" dirty="0"/>
              <a:t>Handy with Hexadecimal </a:t>
            </a:r>
          </a:p>
          <a:p>
            <a:endParaRPr lang="en-US" dirty="0"/>
          </a:p>
          <a:p>
            <a:r>
              <a:rPr lang="en-US" dirty="0"/>
              <a:t>Optional requirements</a:t>
            </a:r>
          </a:p>
          <a:p>
            <a:pPr lvl="1"/>
            <a:r>
              <a:rPr lang="en-US" dirty="0"/>
              <a:t>CANDL (CS4459)</a:t>
            </a:r>
          </a:p>
          <a:p>
            <a:pPr lvl="1"/>
            <a:r>
              <a:rPr lang="en-US" dirty="0"/>
              <a:t>Compiler Design (CS4386)</a:t>
            </a:r>
          </a:p>
          <a:p>
            <a:pPr lvl="1"/>
            <a:r>
              <a:rPr lang="en-US" dirty="0"/>
              <a:t>Virtualization (CS6348)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Another system security topics</a:t>
            </a:r>
          </a:p>
          <a:p>
            <a:pPr lvl="1"/>
            <a:r>
              <a:rPr lang="en-US" dirty="0"/>
              <a:t>Compiler instrumentation</a:t>
            </a:r>
          </a:p>
          <a:p>
            <a:pPr lvl="1"/>
            <a:r>
              <a:rPr lang="en-US" dirty="0"/>
              <a:t>Dynamic language analysis</a:t>
            </a:r>
          </a:p>
          <a:p>
            <a:pPr lvl="1"/>
            <a:r>
              <a:rPr lang="en-US" dirty="0"/>
              <a:t>Graph representation for system and program behaviors</a:t>
            </a:r>
          </a:p>
          <a:p>
            <a:pPr lvl="1"/>
            <a:r>
              <a:rPr lang="en-US" dirty="0"/>
              <a:t>ML-based security modeling</a:t>
            </a:r>
          </a:p>
          <a:p>
            <a:pPr lvl="1"/>
            <a:endParaRPr lang="en-US" dirty="0"/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D27E591F-FE62-DC4F-B594-AC0ACD08A5FE}"/>
              </a:ext>
            </a:extLst>
          </p:cNvPr>
          <p:cNvCxnSpPr>
            <a:cxnSpLocks/>
            <a:stCxn id="4" idx="2"/>
          </p:cNvCxnSpPr>
          <p:nvPr/>
        </p:nvCxnSpPr>
        <p:spPr>
          <a:xfrm rot="16200000" flipH="1">
            <a:off x="1298202" y="3482230"/>
            <a:ext cx="2070846" cy="727260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907BCE9A-6CCF-2D47-B1AD-DC482702E7F9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2382932" y="3131484"/>
            <a:ext cx="2064123" cy="1435475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F52BA2E8-BF80-A94C-B09B-E1307038F058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3460937" y="2046755"/>
            <a:ext cx="2070846" cy="3598210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9F7CE8E-33E9-7749-8D37-07A6C0F8A33E}"/>
              </a:ext>
            </a:extLst>
          </p:cNvPr>
          <p:cNvSpPr/>
          <p:nvPr/>
        </p:nvSpPr>
        <p:spPr>
          <a:xfrm>
            <a:off x="1969994" y="3312457"/>
            <a:ext cx="1990165" cy="10085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Cybersecurity Attack Defense Lab</a:t>
            </a:r>
          </a:p>
          <a:p>
            <a:pPr algn="ctr"/>
            <a:r>
              <a:rPr lang="en-US" dirty="0"/>
              <a:t>(CS4459)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EB96C-C313-024F-922A-963EA9755225}"/>
              </a:ext>
            </a:extLst>
          </p:cNvPr>
          <p:cNvSpPr/>
          <p:nvPr/>
        </p:nvSpPr>
        <p:spPr>
          <a:xfrm>
            <a:off x="5120525" y="3315615"/>
            <a:ext cx="1990165" cy="10085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Compiler Design</a:t>
            </a:r>
          </a:p>
          <a:p>
            <a:pPr algn="ctr"/>
            <a:r>
              <a:rPr lang="en-US" dirty="0"/>
              <a:t>(CS4386)</a:t>
            </a:r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0D4BE2DA-3BD3-414F-9F03-8E1B1B9CE42F}"/>
              </a:ext>
            </a:extLst>
          </p:cNvPr>
          <p:cNvCxnSpPr>
            <a:cxnSpLocks/>
            <a:stCxn id="7" idx="2"/>
          </p:cNvCxnSpPr>
          <p:nvPr/>
        </p:nvCxnSpPr>
        <p:spPr>
          <a:xfrm rot="16200000" flipH="1">
            <a:off x="2784663" y="4501401"/>
            <a:ext cx="567018" cy="206190"/>
          </a:xfrm>
          <a:prstGeom prst="bentConnector3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C7559FDD-B535-E242-857F-B5092A6449AB}"/>
              </a:ext>
            </a:extLst>
          </p:cNvPr>
          <p:cNvCxnSpPr>
            <a:cxnSpLocks/>
            <a:stCxn id="11" idx="2"/>
          </p:cNvCxnSpPr>
          <p:nvPr/>
        </p:nvCxnSpPr>
        <p:spPr>
          <a:xfrm rot="5400000">
            <a:off x="4502985" y="2992428"/>
            <a:ext cx="280906" cy="2944341"/>
          </a:xfrm>
          <a:prstGeom prst="bentConnector2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271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E251A-69D8-60B5-3312-F07C91755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CANDL vs. CS6332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9149B-44C1-82F7-CABE-B58FE2986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20482" cy="4351338"/>
          </a:xfrm>
        </p:spPr>
        <p:txBody>
          <a:bodyPr/>
          <a:lstStyle/>
          <a:p>
            <a:r>
              <a:rPr lang="en-US" dirty="0"/>
              <a:t>Graduate vs. Undergraduate</a:t>
            </a:r>
          </a:p>
          <a:p>
            <a:r>
              <a:rPr lang="en-US" dirty="0"/>
              <a:t>X86 (Intel) vs. ARM</a:t>
            </a:r>
          </a:p>
          <a:p>
            <a:r>
              <a:rPr lang="en-US" dirty="0"/>
              <a:t>Attack vs. Defenses</a:t>
            </a:r>
          </a:p>
          <a:p>
            <a:r>
              <a:rPr lang="en-US" dirty="0"/>
              <a:t>Solved problems vs. Open problems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380EB0-8DD2-4B22-33B2-5CBCBCB91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1B78A8-C4A2-B816-4C63-E6F15F531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2165" y="0"/>
            <a:ext cx="537983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9BD827-73ED-31E1-71E3-71D503714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365" y="0"/>
            <a:ext cx="53798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94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59C10-2A8E-C1B1-3CC9-76EAA4A8C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CS6332-</a:t>
            </a:r>
            <a:r>
              <a:rPr lang="en-US" b="1" dirty="0"/>
              <a:t>F25*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75C69-8DF8-A6A9-BB22-03147B645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Advance topics candidate</a:t>
            </a:r>
          </a:p>
          <a:p>
            <a:pPr lvl="1"/>
            <a:r>
              <a:rPr lang="en-US" dirty="0"/>
              <a:t>Python interpreter internals</a:t>
            </a:r>
          </a:p>
          <a:p>
            <a:pPr lvl="1"/>
            <a:r>
              <a:rPr lang="en-US" i="1" dirty="0"/>
              <a:t>Solidity*</a:t>
            </a:r>
            <a:r>
              <a:rPr lang="en-US" dirty="0"/>
              <a:t> compiler internals</a:t>
            </a:r>
          </a:p>
          <a:p>
            <a:pPr lvl="1"/>
            <a:r>
              <a:rPr lang="en-US" dirty="0"/>
              <a:t>Bytecode (PYC, EVM) decompilation</a:t>
            </a:r>
          </a:p>
          <a:p>
            <a:pPr lvl="1"/>
            <a:r>
              <a:rPr lang="en-US" dirty="0"/>
              <a:t>Space systems; LEO satellites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BB8A7-F2E5-09C6-9E7A-671C8D13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19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AA402-25CC-8C4C-B6F6-4AA6BA057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F67363-CFAF-4546-9035-10997F703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13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8C72B9A-76BB-3942-8EBB-4567B1FEC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49786" cy="4351338"/>
          </a:xfrm>
        </p:spPr>
        <p:txBody>
          <a:bodyPr>
            <a:normAutofit/>
          </a:bodyPr>
          <a:lstStyle/>
          <a:p>
            <a:r>
              <a:rPr lang="en-US" dirty="0"/>
              <a:t>Intel (i386, x86_64)</a:t>
            </a:r>
            <a:endParaRPr lang="en-US" strike="sngStrike" dirty="0"/>
          </a:p>
          <a:p>
            <a:pPr lvl="1"/>
            <a:r>
              <a:rPr lang="en-US" dirty="0"/>
              <a:t>How a program runs</a:t>
            </a:r>
          </a:p>
          <a:p>
            <a:pPr lvl="1"/>
            <a:r>
              <a:rPr lang="en-US" dirty="0"/>
              <a:t>Binary loading and dynamic linking</a:t>
            </a:r>
          </a:p>
          <a:p>
            <a:r>
              <a:rPr lang="en-US" dirty="0"/>
              <a:t>Hacking and defending binaries</a:t>
            </a:r>
          </a:p>
          <a:p>
            <a:pPr lvl="1"/>
            <a:r>
              <a:rPr lang="en-US" dirty="0"/>
              <a:t>CTF-like challenges</a:t>
            </a:r>
          </a:p>
          <a:p>
            <a:r>
              <a:rPr lang="en-US" dirty="0"/>
              <a:t>Binary binary analysis and instrumentation</a:t>
            </a:r>
          </a:p>
          <a:p>
            <a:pPr lvl="1"/>
            <a:r>
              <a:rPr lang="en-US" dirty="0"/>
              <a:t>Virtualization technology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858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02512-7C12-1393-198F-4EE00BC40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E58DE-BEB6-A4BE-B793-39F55475C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B9B6D-B6CE-DB67-4520-60279E05A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14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B1D08AC-F3B9-E325-0E11-969096C47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49786" cy="4351338"/>
          </a:xfrm>
        </p:spPr>
        <p:txBody>
          <a:bodyPr>
            <a:normAutofit/>
          </a:bodyPr>
          <a:lstStyle/>
          <a:p>
            <a:r>
              <a:rPr lang="en-US" dirty="0"/>
              <a:t>Intel (i386, x86_64)</a:t>
            </a:r>
            <a:endParaRPr lang="en-US" strike="sngStrike" dirty="0"/>
          </a:p>
          <a:p>
            <a:pPr lvl="1"/>
            <a:r>
              <a:rPr lang="en-US" dirty="0"/>
              <a:t>How a program runs</a:t>
            </a:r>
          </a:p>
          <a:p>
            <a:pPr lvl="1"/>
            <a:r>
              <a:rPr lang="en-US" dirty="0"/>
              <a:t>Binary loading and dynamic linking</a:t>
            </a:r>
          </a:p>
          <a:p>
            <a:r>
              <a:rPr lang="en-US" dirty="0"/>
              <a:t>Hacking and defending binaries</a:t>
            </a:r>
          </a:p>
          <a:p>
            <a:pPr lvl="1"/>
            <a:r>
              <a:rPr lang="en-US" dirty="0"/>
              <a:t>CTF-like challenges</a:t>
            </a:r>
          </a:p>
          <a:p>
            <a:r>
              <a:rPr lang="en-US" dirty="0"/>
              <a:t>Binary binary analysis and instrumentation</a:t>
            </a:r>
          </a:p>
          <a:p>
            <a:pPr lvl="1"/>
            <a:r>
              <a:rPr lang="en-US" dirty="0"/>
              <a:t>Virtualization technology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B69A5-F116-AB33-24BB-6DC389E325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493" y="1312152"/>
            <a:ext cx="5388836" cy="423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40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01495-5C2B-744D-B17F-123B394BA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82" y="456565"/>
            <a:ext cx="5257800" cy="915035"/>
          </a:xfrm>
        </p:spPr>
        <p:txBody>
          <a:bodyPr>
            <a:normAutofit/>
          </a:bodyPr>
          <a:lstStyle/>
          <a:p>
            <a:r>
              <a:rPr lang="en-US"/>
              <a:t>Course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0767C-55F0-2241-9A8B-0ABF83FFA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777" y="1591937"/>
            <a:ext cx="5022505" cy="4319444"/>
          </a:xfrm>
        </p:spPr>
        <p:txBody>
          <a:bodyPr>
            <a:normAutofit/>
          </a:bodyPr>
          <a:lstStyle/>
          <a:p>
            <a:r>
              <a:rPr lang="en-US" sz="2400"/>
              <a:t>I DO care about class attendance</a:t>
            </a:r>
          </a:p>
          <a:p>
            <a:pPr lvl="1"/>
            <a:r>
              <a:rPr lang="en-US" sz="2000"/>
              <a:t>(Pop) Quizzes</a:t>
            </a:r>
          </a:p>
          <a:p>
            <a:pPr lvl="1"/>
            <a:r>
              <a:rPr lang="en-US" sz="2000"/>
              <a:t>Random attendance check </a:t>
            </a:r>
          </a:p>
          <a:p>
            <a:pPr lvl="1"/>
            <a:r>
              <a:rPr lang="en-US" sz="2000"/>
              <a:t>For exceptions, students need to communicate a day prior</a:t>
            </a:r>
          </a:p>
          <a:p>
            <a:endParaRPr lang="en-US" sz="2400"/>
          </a:p>
          <a:p>
            <a:r>
              <a:rPr lang="en-US" sz="2400"/>
              <a:t>Four major assignments</a:t>
            </a:r>
          </a:p>
          <a:p>
            <a:pPr lvl="1"/>
            <a:r>
              <a:rPr lang="en-US" sz="2000"/>
              <a:t>Make-up assignment (not for everyone)</a:t>
            </a:r>
          </a:p>
          <a:p>
            <a:pPr lvl="1"/>
            <a:r>
              <a:rPr lang="en-US" sz="2000"/>
              <a:t>Will talk more on it later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87A923-AFB3-C24D-90CA-308049FF0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577527-1399-2FA4-8E51-56FAF60E0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034" y="3668565"/>
            <a:ext cx="4102331" cy="152002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FF11A11-1108-7797-8EAC-227215CDEC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659542"/>
              </p:ext>
            </p:extLst>
          </p:nvPr>
        </p:nvGraphicFramePr>
        <p:xfrm>
          <a:off x="6768718" y="1544327"/>
          <a:ext cx="5207000" cy="1435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2094">
                  <a:extLst>
                    <a:ext uri="{9D8B030D-6E8A-4147-A177-3AD203B41FA5}">
                      <a16:colId xmlns:a16="http://schemas.microsoft.com/office/drawing/2014/main" val="369578728"/>
                    </a:ext>
                  </a:extLst>
                </a:gridCol>
                <a:gridCol w="3247240">
                  <a:extLst>
                    <a:ext uri="{9D8B030D-6E8A-4147-A177-3AD203B41FA5}">
                      <a16:colId xmlns:a16="http://schemas.microsoft.com/office/drawing/2014/main" val="3634752610"/>
                    </a:ext>
                  </a:extLst>
                </a:gridCol>
                <a:gridCol w="827666">
                  <a:extLst>
                    <a:ext uri="{9D8B030D-6E8A-4147-A177-3AD203B41FA5}">
                      <a16:colId xmlns:a16="http://schemas.microsoft.com/office/drawing/2014/main" val="308599441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Evaluation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000" u="none" strike="noStrike">
                          <a:effectLst/>
                        </a:rPr>
                        <a:t> 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651261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</a:rPr>
                        <a:t>Assignment 1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Intel (x86) binary hacking challenges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u="none" strike="noStrike">
                          <a:effectLst/>
                        </a:rPr>
                        <a:t>10%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0057489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</a:rPr>
                        <a:t>Assignment 2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200" u="none" strike="noStrike">
                          <a:effectLst/>
                        </a:rPr>
                        <a:t>Intel (x86) binary hacking challenges II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u="none" strike="noStrike" dirty="0">
                          <a:effectLst/>
                        </a:rPr>
                        <a:t>15%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251804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</a:rPr>
                        <a:t>Assignment 3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</a:rPr>
                        <a:t>Binary defense with PINTOOL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u="none" strike="noStrike" dirty="0">
                          <a:effectLst/>
                        </a:rPr>
                        <a:t>15%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61116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</a:rPr>
                        <a:t>Assignment 4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</a:rPr>
                        <a:t>Dynamic Binary Translator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u="none" strike="noStrike" dirty="0">
                          <a:effectLst/>
                        </a:rPr>
                        <a:t>30%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843753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</a:rPr>
                        <a:t>Assignment 5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</a:rPr>
                        <a:t>Static Binary Instrumentation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u="none" strike="noStrike">
                          <a:effectLst/>
                        </a:rPr>
                        <a:t>20%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067951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</a:rPr>
                        <a:t> 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050" u="none" strike="noStrike">
                          <a:effectLst/>
                        </a:rPr>
                        <a:t>Class participations and quizzes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050" u="none" strike="noStrike" dirty="0">
                          <a:effectLst/>
                        </a:rPr>
                        <a:t>10%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89267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7059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480B5-1E49-2F46-924D-37A983C14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Class Meetings and Communications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1CD7A-29F2-DA4A-8D08-63B1FB454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05284"/>
            <a:ext cx="7641380" cy="476594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Class website  </a:t>
            </a:r>
            <a:r>
              <a:rPr lang="en-US" dirty="0">
                <a:hlinkClick r:id="rId3"/>
              </a:rPr>
              <a:t>https://cs6332.syssec.org/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CTF scoring server – </a:t>
            </a:r>
            <a:r>
              <a:rPr lang="en-US" dirty="0">
                <a:hlinkClick r:id="rId4"/>
              </a:rPr>
              <a:t>https://ctf.syssec.org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Intel CTF challenge host – ssh://ctf-vm1.utdallas.edu</a:t>
            </a:r>
          </a:p>
          <a:p>
            <a:pPr lvl="1"/>
            <a:r>
              <a:rPr lang="en-US" dirty="0"/>
              <a:t>Need ssh public key</a:t>
            </a:r>
          </a:p>
          <a:p>
            <a:endParaRPr lang="en-US" dirty="0"/>
          </a:p>
          <a:p>
            <a:r>
              <a:rPr lang="en-US" dirty="0"/>
              <a:t>Class Discord</a:t>
            </a:r>
          </a:p>
          <a:p>
            <a:pPr lvl="1"/>
            <a:r>
              <a:rPr lang="en-US" dirty="0"/>
              <a:t>?????</a:t>
            </a:r>
          </a:p>
          <a:p>
            <a:pPr lvl="1"/>
            <a:r>
              <a:rPr lang="en-US" dirty="0"/>
              <a:t>Change your nickname to be  '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 (</a:t>
            </a:r>
            <a:r>
              <a:rPr lang="en-US" dirty="0" err="1"/>
              <a:t>netid</a:t>
            </a:r>
            <a:r>
              <a:rPr lang="en-US" dirty="0"/>
              <a:t>)'</a:t>
            </a:r>
          </a:p>
          <a:p>
            <a:endParaRPr lang="en-US" dirty="0"/>
          </a:p>
          <a:p>
            <a:r>
              <a:rPr lang="en-US" dirty="0"/>
              <a:t>Instructor office hour</a:t>
            </a:r>
          </a:p>
          <a:p>
            <a:pPr lvl="1"/>
            <a:r>
              <a:rPr lang="en-US" dirty="0"/>
              <a:t>TBD @ ECSS 3.226 </a:t>
            </a:r>
          </a:p>
          <a:p>
            <a:endParaRPr lang="en-US" dirty="0"/>
          </a:p>
          <a:p>
            <a:r>
              <a:rPr lang="en-US" dirty="0"/>
              <a:t>Max Zheng</a:t>
            </a:r>
          </a:p>
          <a:p>
            <a:pPr lvl="1"/>
            <a:r>
              <a:rPr lang="en-US" dirty="0"/>
              <a:t>TA office hour: TBD @ ECSS 3.221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3D508-474F-414B-8EDA-56C9B7B07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16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9ED3B5-6995-8FDD-A995-DD320C7955FA}"/>
              </a:ext>
            </a:extLst>
          </p:cNvPr>
          <p:cNvGrpSpPr/>
          <p:nvPr/>
        </p:nvGrpSpPr>
        <p:grpSpPr>
          <a:xfrm>
            <a:off x="8724900" y="1387419"/>
            <a:ext cx="2459251" cy="2854864"/>
            <a:chOff x="7380975" y="3057376"/>
            <a:chExt cx="2459251" cy="28548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C3498C-8546-4583-56D1-F08B3B5500F0}"/>
                </a:ext>
              </a:extLst>
            </p:cNvPr>
            <p:cNvSpPr txBox="1"/>
            <p:nvPr/>
          </p:nvSpPr>
          <p:spPr>
            <a:xfrm>
              <a:off x="7380976" y="5542908"/>
              <a:ext cx="2459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Max Zheng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95A03F-8AF9-ABE3-4381-C031B2E29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0975" y="3057376"/>
              <a:ext cx="2459250" cy="2485532"/>
            </a:xfrm>
            <a:prstGeom prst="rect">
              <a:avLst/>
            </a:prstGeom>
          </p:spPr>
        </p:pic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1C271150-2E17-61E9-4834-5854A5370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00570" y="4206875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37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B0EB2-15A4-8345-9061-0547E327B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ADB3B9-905B-A748-B264-BF8880E453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20051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Current plan</a:t>
            </a:r>
          </a:p>
          <a:p>
            <a:pPr lvl="1"/>
            <a:r>
              <a:rPr lang="en-US" dirty="0"/>
              <a:t>Primarily in-person</a:t>
            </a:r>
          </a:p>
          <a:p>
            <a:pPr lvl="1"/>
            <a:r>
              <a:rPr lang="en-US" dirty="0"/>
              <a:t>No Teams recording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you need remote access / support, please talk to the instructor</a:t>
            </a:r>
          </a:p>
          <a:p>
            <a:pPr lvl="1"/>
            <a:r>
              <a:rPr lang="en-US" dirty="0"/>
              <a:t>In case you need to be absent</a:t>
            </a:r>
          </a:p>
          <a:p>
            <a:pPr lvl="1"/>
            <a:r>
              <a:rPr lang="en-US" dirty="0"/>
              <a:t>Email instructor a day before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0E214-4594-AC4B-9E85-18B560038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17</a:t>
            </a:fld>
            <a:endParaRPr lang="en-US"/>
          </a:p>
        </p:txBody>
      </p:sp>
      <p:pic>
        <p:nvPicPr>
          <p:cNvPr id="2054" name="Picture 6" descr="4 Tips for Hybrid Teaching - myViewBoard Blog">
            <a:extLst>
              <a:ext uri="{FF2B5EF4-FFF2-40B4-BE49-F238E27FC236}">
                <a16:creationId xmlns:a16="http://schemas.microsoft.com/office/drawing/2014/main" id="{67B50B2F-316B-734E-8925-6F3337C50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80" y="2456598"/>
            <a:ext cx="4085172" cy="271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218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90D48-5CF4-4C49-AD6F-E453A95B5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System</a:t>
            </a:r>
            <a:r>
              <a:rPr lang="en-US" dirty="0"/>
              <a:t> </a:t>
            </a:r>
            <a:r>
              <a:rPr lang="en-US" b="1" dirty="0"/>
              <a:t>Security</a:t>
            </a:r>
            <a:r>
              <a:rPr lang="en-US" dirty="0"/>
              <a:t> and </a:t>
            </a:r>
            <a:r>
              <a:rPr lang="en-US" b="1" dirty="0"/>
              <a:t>Binary</a:t>
            </a:r>
            <a:r>
              <a:rPr lang="en-US" dirty="0"/>
              <a:t> </a:t>
            </a:r>
            <a:r>
              <a:rPr lang="en-US" b="1" dirty="0"/>
              <a:t>Code</a:t>
            </a:r>
            <a:r>
              <a:rPr lang="en-US" dirty="0"/>
              <a:t> </a:t>
            </a:r>
            <a:r>
              <a:rPr lang="en-US" b="1" dirty="0"/>
              <a:t>Analysis</a:t>
            </a:r>
            <a:br>
              <a:rPr lang="en-US" dirty="0"/>
            </a:br>
            <a:r>
              <a:rPr lang="en-US" sz="4000" dirty="0"/>
              <a:t>What</a:t>
            </a:r>
            <a:r>
              <a:rPr lang="en-US" sz="4000" baseline="0" dirty="0"/>
              <a:t> is the Course is about?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10784-7A98-F844-A6E9-E2DA3F058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System</a:t>
            </a:r>
          </a:p>
          <a:p>
            <a:endParaRPr lang="en-US"/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Security</a:t>
            </a:r>
          </a:p>
          <a:p>
            <a:endParaRPr lang="en-US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Binary </a:t>
            </a:r>
          </a:p>
          <a:p>
            <a:endParaRPr lang="en-US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Code</a:t>
            </a:r>
          </a:p>
          <a:p>
            <a:endParaRPr lang="en-US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Analysis</a:t>
            </a:r>
          </a:p>
        </p:txBody>
      </p:sp>
      <p:pic>
        <p:nvPicPr>
          <p:cNvPr id="4098" name="Picture 2" descr="Calum's Computer Systems: Different Types of Computer Systems">
            <a:extLst>
              <a:ext uri="{FF2B5EF4-FFF2-40B4-BE49-F238E27FC236}">
                <a16:creationId xmlns:a16="http://schemas.microsoft.com/office/drawing/2014/main" id="{CE19202B-FAAF-9448-9E77-71E9E23F5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628" y="1690688"/>
            <a:ext cx="5497451" cy="399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F721D0-035E-B740-839C-20CCBAA80BE4}"/>
              </a:ext>
            </a:extLst>
          </p:cNvPr>
          <p:cNvSpPr txBox="1"/>
          <p:nvPr/>
        </p:nvSpPr>
        <p:spPr>
          <a:xfrm>
            <a:off x="6500750" y="5640452"/>
            <a:ext cx="4352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Can you count how many CPUs do you own?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921D6-56DE-FE45-A1B3-2EFEB46B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180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65984-F3D8-FE9E-196C-B1FCDF322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Would Define "</a:t>
            </a:r>
            <a:r>
              <a:rPr lang="en-US" b="1"/>
              <a:t>System</a:t>
            </a:r>
            <a:r>
              <a:rPr lang="en-US"/>
              <a:t>"?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2A2F2-F914-9405-0A12-87B630DE2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Run `</a:t>
            </a:r>
            <a:r>
              <a:rPr lang="en-US" err="1"/>
              <a:t>uname</a:t>
            </a:r>
            <a:r>
              <a:rPr lang="en-US"/>
              <a:t> –a`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Hardware ISA (Instruction Set Architecture)</a:t>
            </a:r>
          </a:p>
          <a:p>
            <a:pPr lvl="1"/>
            <a:r>
              <a:rPr lang="en-US"/>
              <a:t>Intel, MIPS, ARM, RISC-V, PowerPC …</a:t>
            </a:r>
          </a:p>
          <a:p>
            <a:pPr lvl="1"/>
            <a:endParaRPr lang="en-US"/>
          </a:p>
          <a:p>
            <a:r>
              <a:rPr lang="en-US"/>
              <a:t>Architecture</a:t>
            </a:r>
          </a:p>
          <a:p>
            <a:pPr lvl="1"/>
            <a:r>
              <a:rPr lang="en-US"/>
              <a:t>8bit, 16bit, 32bit … 64bit</a:t>
            </a:r>
          </a:p>
          <a:p>
            <a:pPr lvl="1"/>
            <a:endParaRPr lang="en-US"/>
          </a:p>
          <a:p>
            <a:r>
              <a:rPr lang="en-US"/>
              <a:t>OS + Kernel</a:t>
            </a:r>
          </a:p>
          <a:p>
            <a:pPr lvl="1"/>
            <a:r>
              <a:rPr lang="en-US"/>
              <a:t>Linux, Windows, OSX …</a:t>
            </a:r>
          </a:p>
          <a:p>
            <a:pPr lvl="1"/>
            <a:endParaRPr lang="en-US"/>
          </a:p>
          <a:p>
            <a:r>
              <a:rPr lang="en-US"/>
              <a:t>System Library</a:t>
            </a:r>
          </a:p>
          <a:p>
            <a:pPr lvl="1"/>
            <a:r>
              <a:rPr lang="en-US"/>
              <a:t>GLIBC, WIN32.dll,  </a:t>
            </a:r>
            <a:r>
              <a:rPr lang="en-US" err="1"/>
              <a:t>busybox</a:t>
            </a:r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52607-5B8B-3062-41BA-4C8D15E84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04A26F-62CA-2936-A992-996DD0576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857" y="2246707"/>
            <a:ext cx="8516649" cy="36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65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E3BFC-A6C3-A9F3-F25E-251842797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DC2F1-603B-5D12-EDF3-433C4D865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07A62B-1FD5-30CB-DC3C-EECC7C498F10}"/>
              </a:ext>
            </a:extLst>
          </p:cNvPr>
          <p:cNvSpPr txBox="1"/>
          <p:nvPr/>
        </p:nvSpPr>
        <p:spPr>
          <a:xfrm>
            <a:off x="1239398" y="2267587"/>
            <a:ext cx="94841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Systems Security and Malware Code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B2EE2-6223-ADB3-4A89-DF02C1FA5145}"/>
              </a:ext>
            </a:extLst>
          </p:cNvPr>
          <p:cNvSpPr txBox="1"/>
          <p:nvPr/>
        </p:nvSpPr>
        <p:spPr>
          <a:xfrm>
            <a:off x="1293307" y="4101484"/>
            <a:ext cx="94841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Systems Security and </a:t>
            </a:r>
            <a:r>
              <a:rPr lang="en-US" sz="4000" strike="sngStrike" dirty="0"/>
              <a:t>Malware</a:t>
            </a:r>
            <a:r>
              <a:rPr lang="en-US" sz="4000" dirty="0"/>
              <a:t> Code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5BA6DC-724A-C9ED-4F09-5BE3A6C26EC0}"/>
              </a:ext>
            </a:extLst>
          </p:cNvPr>
          <p:cNvSpPr txBox="1"/>
          <p:nvPr/>
        </p:nvSpPr>
        <p:spPr>
          <a:xfrm>
            <a:off x="5453350" y="3429000"/>
            <a:ext cx="1922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Binary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20229F-9390-8AF5-C6B7-5B3F91A1F0BE}"/>
              </a:ext>
            </a:extLst>
          </p:cNvPr>
          <p:cNvSpPr txBox="1"/>
          <p:nvPr/>
        </p:nvSpPr>
        <p:spPr>
          <a:xfrm>
            <a:off x="1371599" y="5386269"/>
            <a:ext cx="70948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We do 'malware' but that is not 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/>
              <a:t>'Binary' would encompass broader topics</a:t>
            </a:r>
          </a:p>
        </p:txBody>
      </p:sp>
    </p:spTree>
    <p:extLst>
      <p:ext uri="{BB962C8B-B14F-4D97-AF65-F5344CB8AC3E}">
        <p14:creationId xmlns:p14="http://schemas.microsoft.com/office/powerpoint/2010/main" val="11521138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CCEC5AA1-801F-8242-BAA7-F4A1E667B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27" y="2951630"/>
            <a:ext cx="7324214" cy="374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9279CB-5470-554E-9B76-1F79B03DC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9594"/>
          </a:xfrm>
        </p:spPr>
        <p:txBody>
          <a:bodyPr/>
          <a:lstStyle/>
          <a:p>
            <a:r>
              <a:rPr lang="en-US" b="1"/>
              <a:t>System</a:t>
            </a:r>
            <a:r>
              <a:rPr lang="en-US"/>
              <a:t> Evolution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F74B33F-0C90-F841-B8EA-1E31C129A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853" y="1626455"/>
            <a:ext cx="10515600" cy="4245468"/>
          </a:xfrm>
        </p:spPr>
        <p:txBody>
          <a:bodyPr>
            <a:normAutofit/>
          </a:bodyPr>
          <a:lstStyle/>
          <a:p>
            <a:r>
              <a:rPr lang="en-US" sz="2400"/>
              <a:t>Now becoming more and more ubiquitous</a:t>
            </a:r>
            <a:endParaRPr lang="en-US" sz="2000"/>
          </a:p>
          <a:p>
            <a:pPr lvl="1"/>
            <a:r>
              <a:rPr lang="en-US" sz="2000"/>
              <a:t>Desktops, Servers, Cell phones, IoT, Industrial PLCs,  home automation ..</a:t>
            </a:r>
          </a:p>
          <a:p>
            <a:pPr lvl="1"/>
            <a:r>
              <a:rPr lang="en-US" sz="2000"/>
              <a:t>Can you count how many CPUs do you own?</a:t>
            </a:r>
          </a:p>
          <a:p>
            <a:pPr marL="457200" lvl="1" indent="0">
              <a:buNone/>
            </a:pPr>
            <a:endParaRPr lang="en-US" sz="2000"/>
          </a:p>
          <a:p>
            <a:r>
              <a:rPr lang="en-US" sz="2400"/>
              <a:t>Formerly, homogenous system security landscape</a:t>
            </a:r>
          </a:p>
          <a:p>
            <a:pPr lvl="1"/>
            <a:r>
              <a:rPr lang="en-US" sz="2000"/>
              <a:t>System == Windows + Intel X86  </a:t>
            </a:r>
          </a:p>
          <a:p>
            <a:pPr lvl="2"/>
            <a:r>
              <a:rPr lang="en-US" sz="1600"/>
              <a:t>&gt; ~90 % market share, main playground for malware / attackers</a:t>
            </a:r>
          </a:p>
          <a:p>
            <a:pPr lvl="1"/>
            <a:r>
              <a:rPr lang="en-US" sz="2000"/>
              <a:t>~80 % &gt; Malware are written for Windows based systems</a:t>
            </a:r>
          </a:p>
          <a:p>
            <a:pPr lvl="1"/>
            <a:r>
              <a:rPr lang="en-US" sz="2000"/>
              <a:t>Once written, wide infection</a:t>
            </a:r>
          </a:p>
          <a:p>
            <a:pPr lvl="2"/>
            <a:r>
              <a:rPr lang="en-US" sz="1600"/>
              <a:t>NIMDA (2001), Code Red (2001),  SQL Slammer (2003)</a:t>
            </a:r>
          </a:p>
          <a:p>
            <a:pPr lvl="1"/>
            <a:r>
              <a:rPr lang="en-US" sz="2000"/>
              <a:t>Noisy attacks, targeting unspecified mass</a:t>
            </a:r>
          </a:p>
        </p:txBody>
      </p:sp>
      <p:pic>
        <p:nvPicPr>
          <p:cNvPr id="7170" name="Picture 2" descr="Image of DJI - Mavic 2 Pro Quadcopter with Remote Controller - Gray">
            <a:extLst>
              <a:ext uri="{FF2B5EF4-FFF2-40B4-BE49-F238E27FC236}">
                <a16:creationId xmlns:a16="http://schemas.microsoft.com/office/drawing/2014/main" id="{F75F428D-6CC3-1243-8559-83939CBC5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9553" y="3335926"/>
            <a:ext cx="991830" cy="41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93CA6-B5CA-CE4C-8A5C-11B1C7CB0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3003" y="3542557"/>
            <a:ext cx="907854" cy="462601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990760-0725-0049-AD77-036FD3CF8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10311"/>
            <a:ext cx="2743200" cy="365125"/>
          </a:xfrm>
        </p:spPr>
        <p:txBody>
          <a:bodyPr/>
          <a:lstStyle/>
          <a:p>
            <a:fld id="{09389159-E739-9442-A4C1-EF1FC2C1E2A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19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A6C2B-6CC5-FB48-9A23-32F9FCD7A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173" y="104344"/>
            <a:ext cx="11041627" cy="1325563"/>
          </a:xfrm>
        </p:spPr>
        <p:txBody>
          <a:bodyPr>
            <a:noAutofit/>
          </a:bodyPr>
          <a:lstStyle/>
          <a:p>
            <a:r>
              <a:rPr lang="en-US" b="1"/>
              <a:t>System</a:t>
            </a:r>
            <a:r>
              <a:rPr lang="en-US"/>
              <a:t> Diversified Architectures + OSes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EB541-D264-AF41-A471-56858218B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645" y="1358080"/>
            <a:ext cx="8056922" cy="4841014"/>
          </a:xfrm>
        </p:spPr>
        <p:txBody>
          <a:bodyPr>
            <a:normAutofit/>
          </a:bodyPr>
          <a:lstStyle/>
          <a:p>
            <a:r>
              <a:rPr lang="en-US"/>
              <a:t>IoT evolutions: RISC + Linux or MCU + RTOS</a:t>
            </a:r>
          </a:p>
          <a:p>
            <a:r>
              <a:rPr lang="en-US"/>
              <a:t>Mobile frameworks: ARM + Android (Java + Linux)</a:t>
            </a:r>
          </a:p>
          <a:p>
            <a:r>
              <a:rPr lang="en-US"/>
              <a:t>Industrial Control Automations</a:t>
            </a:r>
          </a:p>
          <a:p>
            <a:pPr lvl="1"/>
            <a:r>
              <a:rPr lang="en-US"/>
              <a:t>ICS / CPS systems: highly fragmented &amp; proprietary</a:t>
            </a:r>
          </a:p>
          <a:p>
            <a:r>
              <a:rPr lang="en-US"/>
              <a:t>Unmanned Aerial Vehicle (UAV), Autonomous Cars</a:t>
            </a:r>
          </a:p>
          <a:p>
            <a:r>
              <a:rPr lang="en-US"/>
              <a:t>GPU computations</a:t>
            </a:r>
          </a:p>
          <a:p>
            <a:endParaRPr lang="en-US"/>
          </a:p>
          <a:p>
            <a:pPr lvl="1"/>
            <a:endParaRPr lang="en-US"/>
          </a:p>
        </p:txBody>
      </p:sp>
      <p:pic>
        <p:nvPicPr>
          <p:cNvPr id="8194" name="Picture 2" descr="cdn.getdroidtips.com/wp-content/uploads/2020/06...">
            <a:extLst>
              <a:ext uri="{FF2B5EF4-FFF2-40B4-BE49-F238E27FC236}">
                <a16:creationId xmlns:a16="http://schemas.microsoft.com/office/drawing/2014/main" id="{7802E30D-B981-2E40-BC1A-12A0C7C1E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567" y="2277591"/>
            <a:ext cx="3100233" cy="18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rome OS device discovery - Freshworks Marketplace">
            <a:extLst>
              <a:ext uri="{FF2B5EF4-FFF2-40B4-BE49-F238E27FC236}">
                <a16:creationId xmlns:a16="http://schemas.microsoft.com/office/drawing/2014/main" id="{AF9AB935-BE24-3E4A-B1E5-73AA7B76F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3335" y="949136"/>
            <a:ext cx="1145993" cy="114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7CD2FA-0424-0643-B9ED-C7BC91905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21</a:t>
            </a:fld>
            <a:endParaRPr lang="en-US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181EF5B4-745B-1248-A8F5-B5E573D4A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567" y="4335773"/>
            <a:ext cx="3167564" cy="206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y Experience with the VxWorks SDK as a University Student">
            <a:extLst>
              <a:ext uri="{FF2B5EF4-FFF2-40B4-BE49-F238E27FC236}">
                <a16:creationId xmlns:a16="http://schemas.microsoft.com/office/drawing/2014/main" id="{76030E22-7CB8-7D4F-AF7B-D43BF95F8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567" y="1122813"/>
            <a:ext cx="1871424" cy="81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FE2A00-1507-0D42-8BD0-0D929077C849}"/>
              </a:ext>
            </a:extLst>
          </p:cNvPr>
          <p:cNvSpPr txBox="1"/>
          <p:nvPr/>
        </p:nvSpPr>
        <p:spPr>
          <a:xfrm>
            <a:off x="472756" y="4584763"/>
            <a:ext cx="5988555" cy="156966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/>
              <a:t>Q: Do we still need to study x86?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Yes, but we now have more to learn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/>
              <a:t>While the relative portion has shrunk, </a:t>
            </a:r>
            <a:br>
              <a:rPr lang="en-US" sz="2400"/>
            </a:br>
            <a:r>
              <a:rPr lang="en-US" sz="2400"/>
              <a:t>total size has increased</a:t>
            </a:r>
          </a:p>
        </p:txBody>
      </p:sp>
    </p:spTree>
    <p:extLst>
      <p:ext uri="{BB962C8B-B14F-4D97-AF65-F5344CB8AC3E}">
        <p14:creationId xmlns:p14="http://schemas.microsoft.com/office/powerpoint/2010/main" val="363665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CE6A-8722-574C-89D6-59FB6F9C2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812" y="11498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/>
              <a:t>New Space 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BE54D-8AA6-734B-812F-30F28CD5C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811" y="1300848"/>
            <a:ext cx="5381625" cy="4351338"/>
          </a:xfrm>
        </p:spPr>
        <p:txBody>
          <a:bodyPr/>
          <a:lstStyle/>
          <a:p>
            <a:r>
              <a:rPr lang="en-US"/>
              <a:t>Two Enablers</a:t>
            </a:r>
          </a:p>
          <a:p>
            <a:pPr lvl="1"/>
            <a:r>
              <a:rPr lang="en-US"/>
              <a:t>Re-usable booter technologies</a:t>
            </a:r>
          </a:p>
          <a:p>
            <a:pPr lvl="1"/>
            <a:r>
              <a:rPr lang="en-US"/>
              <a:t>Ever-shrinking size of </a:t>
            </a:r>
            <a:r>
              <a:rPr lang="en-US" err="1"/>
              <a:t>techonologies</a:t>
            </a:r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AF9CCC3D-5010-834E-BB54-6E6F2175C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2" y="3094266"/>
            <a:ext cx="5381625" cy="303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AE320C-3177-EA4E-9ABF-F93BBC675BE2}"/>
              </a:ext>
            </a:extLst>
          </p:cNvPr>
          <p:cNvSpPr txBox="1"/>
          <p:nvPr/>
        </p:nvSpPr>
        <p:spPr>
          <a:xfrm>
            <a:off x="817702" y="6154321"/>
            <a:ext cx="55853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Total count of CubeSats launched as of August 2021</a:t>
            </a:r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322C87-3E87-FF47-9F03-24401F39FC36}"/>
              </a:ext>
            </a:extLst>
          </p:cNvPr>
          <p:cNvSpPr txBox="1"/>
          <p:nvPr/>
        </p:nvSpPr>
        <p:spPr>
          <a:xfrm>
            <a:off x="6926073" y="5507990"/>
            <a:ext cx="3761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>
                <a:solidFill>
                  <a:srgbClr val="111111"/>
                </a:solidFill>
                <a:effectLst/>
                <a:latin typeface="Roboto" panose="020F0502020204030204" pitchFamily="34" charset="0"/>
              </a:rPr>
              <a:t>Standard 2U CubeSat</a:t>
            </a:r>
          </a:p>
          <a:p>
            <a:r>
              <a:rPr lang="en-US">
                <a:solidFill>
                  <a:srgbClr val="111111"/>
                </a:solidFill>
                <a:latin typeface="Roboto" panose="020F0502020204030204" pitchFamily="34" charset="0"/>
              </a:rPr>
              <a:t>(1U: </a:t>
            </a:r>
            <a:r>
              <a:rPr lang="en-US"/>
              <a:t>10 cm × 10 cm × 11.35 cm)</a:t>
            </a:r>
          </a:p>
        </p:txBody>
      </p:sp>
      <p:pic>
        <p:nvPicPr>
          <p:cNvPr id="10248" name="Picture 8" descr="Layout of a 2U CubeSat that will be a FemtoSat carrier to perform swarm...  | Download Scientific Diagram">
            <a:extLst>
              <a:ext uri="{FF2B5EF4-FFF2-40B4-BE49-F238E27FC236}">
                <a16:creationId xmlns:a16="http://schemas.microsoft.com/office/drawing/2014/main" id="{3C3E6CA1-88CC-DB4C-8128-33613A18B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798" y="402590"/>
            <a:ext cx="4749677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382560-21A4-A9EC-270C-0B9D50478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478" y="906590"/>
            <a:ext cx="8842582" cy="499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8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0FDD3-59CF-D84E-884C-BBC3B884F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468257" cy="1325563"/>
          </a:xfrm>
        </p:spPr>
        <p:txBody>
          <a:bodyPr/>
          <a:lstStyle/>
          <a:p>
            <a:r>
              <a:rPr lang="en-US"/>
              <a:t>IBM Endurance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0469E-FE95-7945-BFE5-DFE2D4B5D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23382" cy="4394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Raspberry Pi 4 (BCM 2711) </a:t>
            </a:r>
          </a:p>
          <a:p>
            <a:pPr lvl="1"/>
            <a:r>
              <a:rPr lang="en-US"/>
              <a:t>Yoko Linux image customized for satellite operation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/>
              <a:t>Minimal power consumption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/>
              <a:t>Fast / seamless recovery</a:t>
            </a:r>
            <a:endParaRPr lang="en-US">
              <a:ea typeface="Calibri"/>
              <a:cs typeface="Calibri"/>
            </a:endParaRPr>
          </a:p>
          <a:p>
            <a:pPr lvl="1"/>
            <a:r>
              <a:rPr lang="en-US"/>
              <a:t>Container env support 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CubeSat Onboard Computer (OBC)</a:t>
            </a:r>
          </a:p>
          <a:p>
            <a:pPr lvl="1"/>
            <a:r>
              <a:rPr lang="en-US">
                <a:ea typeface="Calibri"/>
                <a:cs typeface="Calibri"/>
              </a:rPr>
              <a:t>Controls Payload operation</a:t>
            </a:r>
          </a:p>
          <a:p>
            <a:pPr lvl="1"/>
            <a:r>
              <a:rPr lang="en-US">
                <a:ea typeface="Calibri"/>
                <a:cs typeface="Calibri"/>
              </a:rPr>
              <a:t>Monitors and administers CubeSat operation</a:t>
            </a:r>
          </a:p>
          <a:p>
            <a:pPr lvl="1"/>
            <a:endParaRPr lang="en-US">
              <a:ea typeface="Calibri"/>
              <a:cs typeface="Calibri"/>
            </a:endParaRPr>
          </a:p>
          <a:p>
            <a:pPr marL="457200" lvl="1" indent="0">
              <a:buNone/>
            </a:pPr>
            <a:endParaRPr lang="en-US"/>
          </a:p>
        </p:txBody>
      </p:sp>
      <p:pic>
        <p:nvPicPr>
          <p:cNvPr id="9218" name="Picture 2" descr="Image">
            <a:extLst>
              <a:ext uri="{FF2B5EF4-FFF2-40B4-BE49-F238E27FC236}">
                <a16:creationId xmlns:a16="http://schemas.microsoft.com/office/drawing/2014/main" id="{0FDE1E05-46E4-104E-BDF7-28571A0C3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921" y="826579"/>
            <a:ext cx="3185854" cy="282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B2852E7-09E6-863B-5901-08CBC3A7A526}"/>
              </a:ext>
            </a:extLst>
          </p:cNvPr>
          <p:cNvGrpSpPr/>
          <p:nvPr/>
        </p:nvGrpSpPr>
        <p:grpSpPr>
          <a:xfrm>
            <a:off x="6447971" y="4616385"/>
            <a:ext cx="1861471" cy="2030748"/>
            <a:chOff x="6426200" y="4703471"/>
            <a:chExt cx="1861471" cy="20307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64580A-DDDC-7C70-2D05-9EBD1A02A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26200" y="4703471"/>
              <a:ext cx="1861471" cy="186147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276FE73-7369-E779-742B-3E308249CE01}"/>
                </a:ext>
              </a:extLst>
            </p:cNvPr>
            <p:cNvSpPr txBox="1"/>
            <p:nvPr/>
          </p:nvSpPr>
          <p:spPr>
            <a:xfrm>
              <a:off x="6689277" y="6395665"/>
              <a:ext cx="133531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/>
                <a:t>CubeSat OBC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A5CEC30-17CB-4F7B-5891-7596408C20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170" y="4817751"/>
            <a:ext cx="3274605" cy="142262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B742C71-A836-ACFD-5D09-BB492720BA64}"/>
              </a:ext>
            </a:extLst>
          </p:cNvPr>
          <p:cNvGrpSpPr/>
          <p:nvPr/>
        </p:nvGrpSpPr>
        <p:grpSpPr>
          <a:xfrm>
            <a:off x="6014811" y="380144"/>
            <a:ext cx="2357359" cy="3327640"/>
            <a:chOff x="6014811" y="1121833"/>
            <a:chExt cx="2357359" cy="33276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A8DC950-EC24-E244-9A9B-CAEC81B2C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6014811" y="1121833"/>
              <a:ext cx="2357359" cy="295752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DDF065-1700-ABDF-D8EB-17F815C46393}"/>
                </a:ext>
              </a:extLst>
            </p:cNvPr>
            <p:cNvSpPr txBox="1"/>
            <p:nvPr/>
          </p:nvSpPr>
          <p:spPr>
            <a:xfrm>
              <a:off x="6527708" y="4080141"/>
              <a:ext cx="15748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/>
                <a:t>Payload (Rpi4)</a:t>
              </a:r>
            </a:p>
          </p:txBody>
        </p:sp>
      </p:grpSp>
      <p:sp>
        <p:nvSpPr>
          <p:cNvPr id="4" name="Left-Right Arrow 3">
            <a:extLst>
              <a:ext uri="{FF2B5EF4-FFF2-40B4-BE49-F238E27FC236}">
                <a16:creationId xmlns:a16="http://schemas.microsoft.com/office/drawing/2014/main" id="{D6A7654E-FAEA-D24F-9AC9-06398F1F9A13}"/>
              </a:ext>
            </a:extLst>
          </p:cNvPr>
          <p:cNvSpPr/>
          <p:nvPr/>
        </p:nvSpPr>
        <p:spPr>
          <a:xfrm rot="16200000">
            <a:off x="7011055" y="3991208"/>
            <a:ext cx="700392" cy="34175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E0938-E814-1A49-90AB-19672D824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05978-2032-CA45-AA45-7928C98A477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19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90D48-5CF4-4C49-AD6F-E453A95B5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System</a:t>
            </a:r>
            <a:r>
              <a:rPr lang="en-US"/>
              <a:t> </a:t>
            </a:r>
            <a:r>
              <a:rPr lang="en-US" b="1"/>
              <a:t>Security</a:t>
            </a:r>
            <a:r>
              <a:rPr lang="en-US"/>
              <a:t> and </a:t>
            </a:r>
            <a:r>
              <a:rPr lang="en-US" b="1"/>
              <a:t>Malware</a:t>
            </a:r>
            <a:r>
              <a:rPr lang="en-US"/>
              <a:t> </a:t>
            </a:r>
            <a:r>
              <a:rPr lang="en-US" b="1"/>
              <a:t>Code</a:t>
            </a:r>
            <a:r>
              <a:rPr lang="en-US"/>
              <a:t> </a:t>
            </a:r>
            <a:r>
              <a:rPr lang="en-US" b="1"/>
              <a:t>Analysis</a:t>
            </a:r>
            <a:br>
              <a:rPr lang="en-US"/>
            </a:br>
            <a:r>
              <a:rPr lang="en-US" sz="4000"/>
              <a:t>What</a:t>
            </a:r>
            <a:r>
              <a:rPr lang="en-US" sz="4000" baseline="0"/>
              <a:t> is the Course is about?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10784-7A98-F844-A6E9-E2DA3F058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System</a:t>
            </a:r>
          </a:p>
          <a:p>
            <a:endParaRPr lang="en-US"/>
          </a:p>
          <a:p>
            <a:r>
              <a:rPr lang="en-US"/>
              <a:t>Security</a:t>
            </a:r>
          </a:p>
          <a:p>
            <a:endParaRPr lang="en-US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Binary </a:t>
            </a:r>
          </a:p>
          <a:p>
            <a:endParaRPr lang="en-US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Code</a:t>
            </a:r>
          </a:p>
          <a:p>
            <a:endParaRPr lang="en-US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Analysis</a:t>
            </a:r>
          </a:p>
        </p:txBody>
      </p:sp>
      <p:pic>
        <p:nvPicPr>
          <p:cNvPr id="4098" name="Picture 2" descr="Calum's Computer Systems: Different Types of Computer Systems">
            <a:extLst>
              <a:ext uri="{FF2B5EF4-FFF2-40B4-BE49-F238E27FC236}">
                <a16:creationId xmlns:a16="http://schemas.microsoft.com/office/drawing/2014/main" id="{CE19202B-FAAF-9448-9E77-71E9E23F5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628" y="1690688"/>
            <a:ext cx="5497451" cy="399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F721D0-035E-B740-839C-20CCBAA80BE4}"/>
              </a:ext>
            </a:extLst>
          </p:cNvPr>
          <p:cNvSpPr txBox="1"/>
          <p:nvPr/>
        </p:nvSpPr>
        <p:spPr>
          <a:xfrm>
            <a:off x="6500750" y="5640452"/>
            <a:ext cx="4352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Can you count how many CPUs do you own?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921D6-56DE-FE45-A1B3-2EFEB46B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84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0266-08C0-DD40-97B2-D2BE2A5B2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Security? Security against 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204A5-4918-714C-8816-2E94781EF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995" y="1690688"/>
            <a:ext cx="6484374" cy="4378273"/>
          </a:xfrm>
        </p:spPr>
        <p:txBody>
          <a:bodyPr>
            <a:normAutofit/>
          </a:bodyPr>
          <a:lstStyle/>
          <a:p>
            <a:r>
              <a:rPr lang="en-US" sz="2400"/>
              <a:t>Why security matters?</a:t>
            </a:r>
          </a:p>
          <a:p>
            <a:pPr lvl="1"/>
            <a:r>
              <a:rPr lang="en-US" sz="2000"/>
              <a:t>Rest of CS discipline mainly focuses on efficiency, scalability, optimization etc.</a:t>
            </a:r>
          </a:p>
          <a:p>
            <a:pPr marL="0" indent="0">
              <a:buNone/>
            </a:pPr>
            <a:endParaRPr lang="en-US" sz="2400"/>
          </a:p>
          <a:p>
            <a:r>
              <a:rPr lang="en-US" sz="2400"/>
              <a:t>Basic security principles: </a:t>
            </a:r>
            <a:br>
              <a:rPr lang="en-US" sz="2400"/>
            </a:br>
            <a:r>
              <a:rPr lang="en-US" sz="2400" b="1"/>
              <a:t>C</a:t>
            </a:r>
            <a:r>
              <a:rPr lang="en-US" sz="2400"/>
              <a:t>onfidentiality, </a:t>
            </a:r>
            <a:r>
              <a:rPr lang="en-US" sz="2400" b="1"/>
              <a:t>I</a:t>
            </a:r>
            <a:r>
              <a:rPr lang="en-US" sz="2400"/>
              <a:t>ntegrity, and </a:t>
            </a:r>
            <a:r>
              <a:rPr lang="en-US" sz="2400" b="1"/>
              <a:t>A</a:t>
            </a:r>
            <a:r>
              <a:rPr lang="en-US" sz="2400"/>
              <a:t>vailability</a:t>
            </a:r>
          </a:p>
          <a:p>
            <a:pPr marL="457200" lvl="1" indent="0">
              <a:buNone/>
            </a:pPr>
            <a:endParaRPr lang="en-US" sz="2000"/>
          </a:p>
          <a:p>
            <a:r>
              <a:rPr lang="en-US" sz="2400"/>
              <a:t>Data is new </a:t>
            </a:r>
            <a:r>
              <a:rPr lang="en-US" sz="2400" i="1"/>
              <a:t>gold </a:t>
            </a:r>
            <a:r>
              <a:rPr lang="en-US" sz="2400"/>
              <a:t>for our generation</a:t>
            </a:r>
          </a:p>
          <a:p>
            <a:pPr lvl="1"/>
            <a:r>
              <a:rPr lang="en-US" sz="2000"/>
              <a:t>Exponential growth in its amount and applications</a:t>
            </a:r>
          </a:p>
        </p:txBody>
      </p:sp>
      <p:pic>
        <p:nvPicPr>
          <p:cNvPr id="10242" name="Picture 2" descr="Data – The New Gold Rush for Businesses - ITChronicles">
            <a:extLst>
              <a:ext uri="{FF2B5EF4-FFF2-40B4-BE49-F238E27FC236}">
                <a16:creationId xmlns:a16="http://schemas.microsoft.com/office/drawing/2014/main" id="{E242CA60-9F8C-EB46-8D37-A6F4B9A20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12" y="1738317"/>
            <a:ext cx="3198636" cy="1801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EEEBC9-1044-094A-A832-3C55B43CB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012" y="3849328"/>
            <a:ext cx="3198636" cy="226713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64CCE-AACB-974A-AE02-B157AF444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031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C301-A208-1645-A654-79826CF5B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about Privacy?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C34A5-4B7F-0845-B0D2-E4C703D00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/>
              <a:t>Security provides mechanisms to safeguard data</a:t>
            </a:r>
          </a:p>
          <a:p>
            <a:pPr lvl="1"/>
            <a:r>
              <a:rPr lang="en-US" sz="2000"/>
              <a:t>Access control, authentication,  authorization ….</a:t>
            </a:r>
          </a:p>
          <a:p>
            <a:endParaRPr lang="en-US" sz="2400"/>
          </a:p>
          <a:p>
            <a:r>
              <a:rPr lang="en-US" sz="2400"/>
              <a:t>Privacy is associate a person with data</a:t>
            </a:r>
          </a:p>
          <a:p>
            <a:pPr lvl="1"/>
            <a:r>
              <a:rPr lang="en-US" sz="2000"/>
              <a:t>Anonymization, randomization, censorship resistance</a:t>
            </a:r>
          </a:p>
          <a:p>
            <a:pPr lvl="1"/>
            <a:r>
              <a:rPr lang="en-US" sz="2000"/>
              <a:t>Generally, more complex and subtle, cultural and context-dependent</a:t>
            </a:r>
          </a:p>
          <a:p>
            <a:pPr lvl="2"/>
            <a:r>
              <a:rPr lang="en-US" sz="1800"/>
              <a:t>E.g., GDPR for EU</a:t>
            </a:r>
          </a:p>
          <a:p>
            <a:pPr lvl="1"/>
            <a:r>
              <a:rPr lang="en-US" sz="2000"/>
              <a:t>ML model membership problem</a:t>
            </a:r>
          </a:p>
          <a:p>
            <a:pPr lvl="2"/>
            <a:r>
              <a:rPr lang="en-US" sz="1800"/>
              <a:t>Does your model include my personal information?</a:t>
            </a:r>
          </a:p>
          <a:p>
            <a:pPr lvl="1"/>
            <a:r>
              <a:rPr lang="en-US" sz="2000"/>
              <a:t>Differential privacy</a:t>
            </a:r>
          </a:p>
          <a:p>
            <a:pPr lvl="2"/>
            <a:r>
              <a:rPr lang="en-US" sz="1800"/>
              <a:t>Perturb your data, preserving model accuracy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F0617-E755-2B4E-86CD-17D72DFF0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482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0D4CC-D6CA-6A46-B4C0-9605936F0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Threat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8F148-6D03-AD4E-8F89-6BA5730D7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503894" cy="4351338"/>
          </a:xfrm>
        </p:spPr>
        <p:txBody>
          <a:bodyPr>
            <a:normAutofit/>
          </a:bodyPr>
          <a:lstStyle/>
          <a:p>
            <a:r>
              <a:rPr lang="en-US"/>
              <a:t>Cyber security is a modern-day battlefield</a:t>
            </a:r>
          </a:p>
          <a:p>
            <a:pPr lvl="1"/>
            <a:r>
              <a:rPr lang="en-US"/>
              <a:t>Sun Tzu 's Art of War</a:t>
            </a:r>
            <a:r>
              <a:rPr lang="ko-KR" altLang="en-US"/>
              <a:t> </a:t>
            </a:r>
            <a:r>
              <a:rPr lang="en-US" altLang="ko-KR"/>
              <a:t>(</a:t>
            </a:r>
            <a:r>
              <a:rPr lang="ko-KR" altLang="en-US" err="1"/>
              <a:t>孫子兵法</a:t>
            </a:r>
            <a:r>
              <a:rPr lang="en-US" altLang="ko-KR"/>
              <a:t>)</a:t>
            </a:r>
          </a:p>
          <a:p>
            <a:endParaRPr lang="en-US"/>
          </a:p>
          <a:p>
            <a:r>
              <a:rPr lang="en-US"/>
              <a:t>Attack surface</a:t>
            </a:r>
          </a:p>
          <a:p>
            <a:endParaRPr lang="en-US"/>
          </a:p>
          <a:p>
            <a:r>
              <a:rPr lang="en-US"/>
              <a:t>Attacker knowledge</a:t>
            </a:r>
          </a:p>
          <a:p>
            <a:endParaRPr lang="en-US"/>
          </a:p>
          <a:p>
            <a:r>
              <a:rPr lang="en-US"/>
              <a:t>Attacker capability</a:t>
            </a:r>
          </a:p>
          <a:p>
            <a:pPr lvl="1"/>
            <a:r>
              <a:rPr lang="en-US"/>
              <a:t>Tactics, Techniques, and Procedures (TTPs)</a:t>
            </a:r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BF4BE2-DA2F-534E-8293-87609EBB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27</a:t>
            </a:fld>
            <a:endParaRPr lang="en-US"/>
          </a:p>
        </p:txBody>
      </p:sp>
      <p:pic>
        <p:nvPicPr>
          <p:cNvPr id="4098" name="Picture 2" descr="To &amp;#39;get&amp;#39; Kim Jong Un, Sun Tzu trumps Clausewitz | NK News">
            <a:extLst>
              <a:ext uri="{FF2B5EF4-FFF2-40B4-BE49-F238E27FC236}">
                <a16:creationId xmlns:a16="http://schemas.microsoft.com/office/drawing/2014/main" id="{9BCFC175-E42B-8E40-B460-A94709966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271" y="438796"/>
            <a:ext cx="3497421" cy="233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8D1A46-855B-7798-DC20-609AD58CD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312" y="2946136"/>
            <a:ext cx="3569337" cy="34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30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90D48-5CF4-4C49-AD6F-E453A95B5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System</a:t>
            </a:r>
            <a:r>
              <a:rPr lang="en-US"/>
              <a:t> </a:t>
            </a:r>
            <a:r>
              <a:rPr lang="en-US" b="1"/>
              <a:t>Security</a:t>
            </a:r>
            <a:r>
              <a:rPr lang="en-US"/>
              <a:t> and </a:t>
            </a:r>
            <a:r>
              <a:rPr lang="en-US" b="1"/>
              <a:t>Malware</a:t>
            </a:r>
            <a:r>
              <a:rPr lang="en-US"/>
              <a:t> </a:t>
            </a:r>
            <a:r>
              <a:rPr lang="en-US" b="1"/>
              <a:t>Code</a:t>
            </a:r>
            <a:r>
              <a:rPr lang="en-US"/>
              <a:t> </a:t>
            </a:r>
            <a:r>
              <a:rPr lang="en-US" b="1"/>
              <a:t>Analysis</a:t>
            </a:r>
            <a:br>
              <a:rPr lang="en-US"/>
            </a:br>
            <a:r>
              <a:rPr lang="en-US" sz="4000"/>
              <a:t>What</a:t>
            </a:r>
            <a:r>
              <a:rPr lang="en-US" sz="4000" baseline="0"/>
              <a:t> is the Course is about?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10784-7A98-F844-A6E9-E2DA3F058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System</a:t>
            </a:r>
          </a:p>
          <a:p>
            <a:endParaRPr lang="en-US"/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Security</a:t>
            </a:r>
          </a:p>
          <a:p>
            <a:endParaRPr lang="en-US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/>
              <a:t>Binary</a:t>
            </a:r>
          </a:p>
          <a:p>
            <a:endParaRPr lang="en-US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Analysis</a:t>
            </a:r>
          </a:p>
        </p:txBody>
      </p:sp>
      <p:pic>
        <p:nvPicPr>
          <p:cNvPr id="4098" name="Picture 2" descr="Calum's Computer Systems: Different Types of Computer Systems">
            <a:extLst>
              <a:ext uri="{FF2B5EF4-FFF2-40B4-BE49-F238E27FC236}">
                <a16:creationId xmlns:a16="http://schemas.microsoft.com/office/drawing/2014/main" id="{CE19202B-FAAF-9448-9E77-71E9E23F5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628" y="1690688"/>
            <a:ext cx="5497451" cy="399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921D6-56DE-FE45-A1B3-2EFEB46B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52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126F4-AB1D-BF12-91A6-91F80320F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Binary and Malicious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73517-06BC-896C-1E22-ADF0963C3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07087" cy="4351338"/>
          </a:xfrm>
        </p:spPr>
        <p:txBody>
          <a:bodyPr/>
          <a:lstStyle/>
          <a:p>
            <a:r>
              <a:rPr lang="en-US"/>
              <a:t>Binary code </a:t>
            </a:r>
          </a:p>
          <a:p>
            <a:pPr lvl="1"/>
            <a:r>
              <a:rPr lang="en-US"/>
              <a:t>No source code</a:t>
            </a:r>
          </a:p>
          <a:p>
            <a:pPr lvl="1"/>
            <a:r>
              <a:rPr lang="en-US"/>
              <a:t>Machine instruction stream + headers</a:t>
            </a:r>
          </a:p>
          <a:p>
            <a:pPr lvl="1"/>
            <a:r>
              <a:rPr lang="en-US"/>
              <a:t>Who generates the binary?</a:t>
            </a:r>
          </a:p>
          <a:p>
            <a:endParaRPr lang="en-US"/>
          </a:p>
          <a:p>
            <a:r>
              <a:rPr lang="en-US"/>
              <a:t>How do you know the binary is "malware"?</a:t>
            </a:r>
          </a:p>
          <a:p>
            <a:pPr lvl="1"/>
            <a:r>
              <a:rPr lang="en-US"/>
              <a:t>Can we determine just by looking at it?</a:t>
            </a:r>
          </a:p>
          <a:p>
            <a:pPr lvl="1"/>
            <a:r>
              <a:rPr lang="en-US"/>
              <a:t>Do we have to run it?</a:t>
            </a:r>
          </a:p>
          <a:p>
            <a:pPr lvl="1"/>
            <a:r>
              <a:rPr lang="en-US"/>
              <a:t>Do we still need a que?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2731B-5F92-2B9A-78A3-7AE172AE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637C7DE6-4E6E-9C58-F946-6707E929C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260" y="1762415"/>
            <a:ext cx="4965906" cy="158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481B3683-EB5A-4481-9F62-DF5679A28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453" y="4257662"/>
            <a:ext cx="4491347" cy="147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821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6D9FF-A0E4-B149-BA2D-A2C8BC314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E3C9F-EC24-084B-8EE1-E815C8DBA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Understand the software execution stack in a </a:t>
            </a:r>
            <a:r>
              <a:rPr lang="en-US" i="1" dirty="0"/>
              <a:t>modern</a:t>
            </a:r>
            <a:r>
              <a:rPr lang="en-US" dirty="0"/>
              <a:t> computing systems</a:t>
            </a:r>
            <a:br>
              <a:rPr lang="en-US" dirty="0"/>
            </a:b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Learn, experience, and comprehend available attacker TTPs</a:t>
            </a:r>
            <a:r>
              <a:rPr lang="en-US" baseline="30000" dirty="0"/>
              <a:t>*</a:t>
            </a:r>
            <a:br>
              <a:rPr lang="en-US" baseline="30000" dirty="0"/>
            </a:br>
            <a:endParaRPr lang="en-US" baseline="300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Learn system security measures to defend/protect computing systems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BA1A3-8C4D-1E4C-933E-68044BC29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C61583-B8AB-1A4C-99F1-7E18A3B009E2}"/>
              </a:ext>
            </a:extLst>
          </p:cNvPr>
          <p:cNvSpPr/>
          <p:nvPr/>
        </p:nvSpPr>
        <p:spPr>
          <a:xfrm>
            <a:off x="233979" y="6176963"/>
            <a:ext cx="4578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/>
              <a:t>TTP</a:t>
            </a:r>
            <a:r>
              <a:rPr lang="en-US" baseline="30000"/>
              <a:t>*</a:t>
            </a:r>
            <a:r>
              <a:rPr lang="en-US"/>
              <a:t>: Tactics, Techniques, and Procedures</a:t>
            </a:r>
          </a:p>
        </p:txBody>
      </p:sp>
    </p:spTree>
    <p:extLst>
      <p:ext uri="{BB962C8B-B14F-4D97-AF65-F5344CB8AC3E}">
        <p14:creationId xmlns:p14="http://schemas.microsoft.com/office/powerpoint/2010/main" val="7778749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14C1D-ECDE-674C-9678-C95769BEC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Cyberattack in 1990’s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5A2C6-E2BD-6845-BF56-1753A390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723" y="1701245"/>
            <a:ext cx="6970059" cy="4530725"/>
          </a:xfrm>
        </p:spPr>
        <p:txBody>
          <a:bodyPr>
            <a:normAutofit lnSpcReduction="10000"/>
          </a:bodyPr>
          <a:lstStyle/>
          <a:p>
            <a:r>
              <a:rPr lang="en-US"/>
              <a:t>Street kids seeking for a fame</a:t>
            </a:r>
          </a:p>
          <a:p>
            <a:r>
              <a:rPr lang="en-US"/>
              <a:t>Poorly designed software products</a:t>
            </a:r>
          </a:p>
          <a:p>
            <a:r>
              <a:rPr lang="en-US"/>
              <a:t>Targeting unspecified majority, </a:t>
            </a:r>
            <a:br>
              <a:rPr lang="en-US"/>
            </a:br>
            <a:r>
              <a:rPr lang="en-US"/>
              <a:t>betting for a luck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>
                <a:solidFill>
                  <a:schemeClr val="bg1"/>
                </a:solidFill>
              </a:rPr>
              <a:t>Cyberattack as a business model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Highly skilled resources, clear target, political and/or financial incentives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Major battlefield for cyber-warfare at state-level</a:t>
            </a:r>
          </a:p>
          <a:p>
            <a:pPr lvl="1"/>
            <a:r>
              <a:rPr lang="en-US">
                <a:solidFill>
                  <a:schemeClr val="bg1"/>
                </a:solidFill>
              </a:rPr>
              <a:t>Lots of $$$$$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CF392-43C1-1C4E-8B41-67BC38FA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30</a:t>
            </a:fld>
            <a:endParaRPr lang="en-US"/>
          </a:p>
        </p:txBody>
      </p:sp>
      <p:pic>
        <p:nvPicPr>
          <p:cNvPr id="5122" name="Picture 2" descr="Reviews: Hackers - IMDb">
            <a:extLst>
              <a:ext uri="{FF2B5EF4-FFF2-40B4-BE49-F238E27FC236}">
                <a16:creationId xmlns:a16="http://schemas.microsoft.com/office/drawing/2014/main" id="{3258E849-4FB1-7540-9C0D-89EFDAD0B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566" y="158761"/>
            <a:ext cx="3092151" cy="588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D7657F-FB28-B74E-AFD5-04648527DAC2}"/>
              </a:ext>
            </a:extLst>
          </p:cNvPr>
          <p:cNvSpPr/>
          <p:nvPr/>
        </p:nvSpPr>
        <p:spPr>
          <a:xfrm>
            <a:off x="9215763" y="6101048"/>
            <a:ext cx="16377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/>
              <a:t>Hackers – 1995 Film</a:t>
            </a:r>
          </a:p>
        </p:txBody>
      </p:sp>
    </p:spTree>
    <p:extLst>
      <p:ext uri="{BB962C8B-B14F-4D97-AF65-F5344CB8AC3E}">
        <p14:creationId xmlns:p14="http://schemas.microsoft.com/office/powerpoint/2010/main" val="15006285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14C1D-ECDE-674C-9678-C95769BE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8218394" cy="1063620"/>
          </a:xfrm>
        </p:spPr>
        <p:txBody>
          <a:bodyPr/>
          <a:lstStyle/>
          <a:p>
            <a:r>
              <a:rPr lang="en-US"/>
              <a:t>Cyberattack in 2020’s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5A2C6-E2BD-6845-BF56-1753A390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723" y="1701245"/>
            <a:ext cx="6970059" cy="4530725"/>
          </a:xfrm>
        </p:spPr>
        <p:txBody>
          <a:bodyPr>
            <a:normAutofit/>
          </a:bodyPr>
          <a:lstStyle/>
          <a:p>
            <a:r>
              <a:rPr lang="en-US"/>
              <a:t>Cyberattack as a business model</a:t>
            </a:r>
          </a:p>
          <a:p>
            <a:pPr lvl="1"/>
            <a:r>
              <a:rPr lang="en-US"/>
              <a:t>Lots of $$$$$ </a:t>
            </a:r>
          </a:p>
          <a:p>
            <a:pPr lvl="1"/>
            <a:r>
              <a:rPr lang="en-US"/>
              <a:t>Mature ecosystem</a:t>
            </a:r>
          </a:p>
          <a:p>
            <a:pPr lvl="2"/>
            <a:r>
              <a:rPr lang="en-US"/>
              <a:t>RaaS: Ransomware As A Service</a:t>
            </a:r>
          </a:p>
          <a:p>
            <a:pPr lvl="1"/>
            <a:r>
              <a:rPr lang="en-US"/>
              <a:t>Highly skilled resources, clear target, </a:t>
            </a:r>
            <a:br>
              <a:rPr lang="en-US"/>
            </a:br>
            <a:r>
              <a:rPr lang="en-US"/>
              <a:t>huge political and/or financial incentives</a:t>
            </a:r>
          </a:p>
          <a:p>
            <a:pPr lvl="1"/>
            <a:endParaRPr lang="en-US"/>
          </a:p>
          <a:p>
            <a:r>
              <a:rPr lang="en-US"/>
              <a:t>Major battlefield for cyber-warfare at state-level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CF392-43C1-1C4E-8B41-67BC38FA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31</a:t>
            </a:fld>
            <a:endParaRPr lang="en-US"/>
          </a:p>
        </p:txBody>
      </p:sp>
      <p:pic>
        <p:nvPicPr>
          <p:cNvPr id="5126" name="Picture 6" descr="SolarWinds hack investigation reveals new Sunspot malware - Help Net  Security">
            <a:extLst>
              <a:ext uri="{FF2B5EF4-FFF2-40B4-BE49-F238E27FC236}">
                <a16:creationId xmlns:a16="http://schemas.microsoft.com/office/drawing/2014/main" id="{7DB61A49-4528-7F48-838D-7C3A2A50E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90" y="1428745"/>
            <a:ext cx="3933238" cy="217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18D6CF5E-74CC-7140-B4FC-D3E1E406A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177" y="1361880"/>
            <a:ext cx="1603951" cy="36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F02CBC-D88E-C648-9718-E859BFC1EAB9}"/>
              </a:ext>
            </a:extLst>
          </p:cNvPr>
          <p:cNvSpPr/>
          <p:nvPr/>
        </p:nvSpPr>
        <p:spPr>
          <a:xfrm>
            <a:off x="9473454" y="1386934"/>
            <a:ext cx="145900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/>
              <a:t>Attack timeline</a:t>
            </a:r>
          </a:p>
        </p:txBody>
      </p:sp>
      <p:pic>
        <p:nvPicPr>
          <p:cNvPr id="5130" name="Picture 10" descr="Ransomware attacks like the one that hit Colonial Pipeline are increasingly  common | The Economist">
            <a:extLst>
              <a:ext uri="{FF2B5EF4-FFF2-40B4-BE49-F238E27FC236}">
                <a16:creationId xmlns:a16="http://schemas.microsoft.com/office/drawing/2014/main" id="{F03DDA3E-2CB3-3F4C-964B-4BB0F0B67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90" y="3966607"/>
            <a:ext cx="3580840" cy="212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724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0C1FF-31A8-39AD-E13B-A15BBB9B2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SolarWinds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74304-312A-1ABD-012B-F4E79128B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scariest supply chain attack</a:t>
            </a:r>
          </a:p>
          <a:p>
            <a:r>
              <a:rPr lang="en-US" dirty="0"/>
              <a:t>SolarWinds</a:t>
            </a:r>
          </a:p>
          <a:p>
            <a:pPr lvl="1"/>
            <a:r>
              <a:rPr lang="en-US" dirty="0"/>
              <a:t>Austin-based network security tool vendor</a:t>
            </a:r>
          </a:p>
          <a:p>
            <a:pPr lvl="1"/>
            <a:r>
              <a:rPr lang="en-US" dirty="0"/>
              <a:t>Orion: widely deployed network monitoring tool</a:t>
            </a:r>
          </a:p>
          <a:p>
            <a:pPr lvl="1"/>
            <a:endParaRPr lang="en-US" dirty="0"/>
          </a:p>
          <a:p>
            <a:r>
              <a:rPr lang="en-US" dirty="0"/>
              <a:t>Adversary planted (committed) backdoor code </a:t>
            </a:r>
            <a:r>
              <a:rPr lang="en-US" i="1" dirty="0"/>
              <a:t>somewhere</a:t>
            </a:r>
            <a:r>
              <a:rPr lang="en-US" dirty="0"/>
              <a:t> …</a:t>
            </a:r>
          </a:p>
          <a:p>
            <a:pPr lvl="1"/>
            <a:r>
              <a:rPr lang="en-US" dirty="0"/>
              <a:t>A plugin built with compromised code (C#)</a:t>
            </a:r>
          </a:p>
          <a:p>
            <a:pPr lvl="1"/>
            <a:r>
              <a:rPr lang="en-US" dirty="0"/>
              <a:t>Automatically deployed to thousands sites</a:t>
            </a:r>
          </a:p>
          <a:p>
            <a:pPr lvl="1"/>
            <a:endParaRPr lang="en-US" dirty="0"/>
          </a:p>
          <a:p>
            <a:r>
              <a:rPr lang="en-US" dirty="0"/>
              <a:t>Many government agencies + private companies</a:t>
            </a:r>
          </a:p>
          <a:p>
            <a:pPr lvl="1"/>
            <a:r>
              <a:rPr lang="en-US" dirty="0"/>
              <a:t>Potential 18,000 customers including FireEye, NVIDA, Intel and many Government agencies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9ECD4-04F9-204C-8206-2D0367CBD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32</a:t>
            </a:fld>
            <a:endParaRPr lang="en-US"/>
          </a:p>
        </p:txBody>
      </p:sp>
      <p:pic>
        <p:nvPicPr>
          <p:cNvPr id="1030" name="Picture 6" descr="How SolarWinds Platform products work">
            <a:extLst>
              <a:ext uri="{FF2B5EF4-FFF2-40B4-BE49-F238E27FC236}">
                <a16:creationId xmlns:a16="http://schemas.microsoft.com/office/drawing/2014/main" id="{F61212B8-871E-E220-6737-C16CA2933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12" y="666009"/>
            <a:ext cx="5745188" cy="218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78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14C1D-ECDE-674C-9678-C95769BEC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</a:t>
            </a:r>
            <a:r>
              <a:rPr lang="en-US" baseline="0"/>
              <a:t>“Malware” and “Code”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5A2C6-E2BD-6845-BF56-1753A390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723" y="1825626"/>
            <a:ext cx="11266396" cy="917574"/>
          </a:xfrm>
        </p:spPr>
        <p:txBody>
          <a:bodyPr>
            <a:normAutofit/>
          </a:bodyPr>
          <a:lstStyle/>
          <a:p>
            <a:r>
              <a:rPr lang="en-US"/>
              <a:t>Malware ∋ </a:t>
            </a:r>
            <a:r>
              <a:rPr lang="en-US" baseline="0"/>
              <a:t> worms, virus</a:t>
            </a:r>
            <a:r>
              <a:rPr lang="en-US"/>
              <a:t>, rootkits, ransomware, crypto-miner….</a:t>
            </a:r>
          </a:p>
          <a:p>
            <a:pPr lvl="1"/>
            <a:r>
              <a:rPr lang="en-US"/>
              <a:t>Written and devised to meet the attacker demand with their own historic context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CF392-43C1-1C4E-8B41-67BC38FA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CD181EBC-7BD3-5B45-B5A2-9FE5651559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986998"/>
              </p:ext>
            </p:extLst>
          </p:nvPr>
        </p:nvGraphicFramePr>
        <p:xfrm>
          <a:off x="838200" y="2857605"/>
          <a:ext cx="10264589" cy="36352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12352">
                  <a:extLst>
                    <a:ext uri="{9D8B030D-6E8A-4147-A177-3AD203B41FA5}">
                      <a16:colId xmlns:a16="http://schemas.microsoft.com/office/drawing/2014/main" val="2295011363"/>
                    </a:ext>
                  </a:extLst>
                </a:gridCol>
                <a:gridCol w="7452237">
                  <a:extLst>
                    <a:ext uri="{9D8B030D-6E8A-4147-A177-3AD203B41FA5}">
                      <a16:colId xmlns:a16="http://schemas.microsoft.com/office/drawing/2014/main" val="1979594773"/>
                    </a:ext>
                  </a:extLst>
                </a:gridCol>
              </a:tblGrid>
              <a:tr h="385222">
                <a:tc>
                  <a:txBody>
                    <a:bodyPr/>
                    <a:lstStyle/>
                    <a:p>
                      <a:r>
                        <a:rPr lang="en-US"/>
                        <a:t>Term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4810026"/>
                  </a:ext>
                </a:extLst>
              </a:tr>
              <a:tr h="664904">
                <a:tc>
                  <a:txBody>
                    <a:bodyPr/>
                    <a:lstStyle/>
                    <a:p>
                      <a:r>
                        <a:rPr lang="en-US"/>
                        <a:t>Worm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 standalone piece of malicious software that reproduces itself and spreads from computer to computer.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175387"/>
                  </a:ext>
                </a:extLst>
              </a:tr>
              <a:tr h="385222">
                <a:tc>
                  <a:txBody>
                    <a:bodyPr/>
                    <a:lstStyle/>
                    <a:p>
                      <a:r>
                        <a:rPr lang="en-US"/>
                        <a:t>Virus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 piece of computer code that inserts itself within the code of another standalone program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123256"/>
                  </a:ext>
                </a:extLst>
              </a:tr>
              <a:tr h="385222">
                <a:tc>
                  <a:txBody>
                    <a:bodyPr/>
                    <a:lstStyle/>
                    <a:p>
                      <a:r>
                        <a:rPr lang="en-US"/>
                        <a:t>Rootkits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Software tools open for remote access to and control over a system (root access)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025896"/>
                  </a:ext>
                </a:extLst>
              </a:tr>
              <a:tr h="385222">
                <a:tc>
                  <a:txBody>
                    <a:bodyPr/>
                    <a:lstStyle/>
                    <a:p>
                      <a:r>
                        <a:rPr lang="en-US"/>
                        <a:t>Ransomware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/>
                        <a:t>A flavor of malware that encrypts your hard drive's files and demands a payment (e.g., Bitcoin)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04871"/>
                  </a:ext>
                </a:extLst>
              </a:tr>
              <a:tr h="664904">
                <a:tc>
                  <a:txBody>
                    <a:bodyPr/>
                    <a:lstStyle/>
                    <a:p>
                      <a:r>
                        <a:rPr lang="en-US" err="1"/>
                        <a:t>cryptojacking</a:t>
                      </a:r>
                      <a:r>
                        <a:rPr lang="en-US"/>
                        <a:t> / </a:t>
                      </a:r>
                      <a:r>
                        <a:rPr lang="en-US" err="1"/>
                        <a:t>cryptominer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Secretively steals your CPU cycles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5180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549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14C1D-ECDE-674C-9678-C95769BEC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</a:t>
            </a:r>
            <a:r>
              <a:rPr lang="en-US" baseline="0"/>
              <a:t>“Malware” and “Code”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5A2C6-E2BD-6845-BF56-1753A390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13076" cy="4306234"/>
          </a:xfrm>
        </p:spPr>
        <p:txBody>
          <a:bodyPr>
            <a:normAutofit lnSpcReduction="10000"/>
          </a:bodyPr>
          <a:lstStyle/>
          <a:p>
            <a:r>
              <a:rPr lang="en-US"/>
              <a:t>What </a:t>
            </a:r>
            <a:r>
              <a:rPr lang="en-US" b="1"/>
              <a:t>Code</a:t>
            </a:r>
            <a:r>
              <a:rPr lang="en-US"/>
              <a:t> are we dealing with?</a:t>
            </a:r>
          </a:p>
          <a:p>
            <a:pPr lvl="1"/>
            <a:r>
              <a:rPr lang="en-US"/>
              <a:t>X86 ?  Intel?</a:t>
            </a:r>
          </a:p>
          <a:p>
            <a:pPr lvl="1"/>
            <a:r>
              <a:rPr lang="en-US"/>
              <a:t>How about Java?</a:t>
            </a:r>
          </a:p>
          <a:p>
            <a:pPr lvl="2"/>
            <a:r>
              <a:rPr lang="en-US"/>
              <a:t>Android</a:t>
            </a:r>
          </a:p>
          <a:p>
            <a:pPr lvl="1"/>
            <a:r>
              <a:rPr lang="en-US"/>
              <a:t>How about </a:t>
            </a:r>
            <a:r>
              <a:rPr lang="en-US" err="1"/>
              <a:t>.Net</a:t>
            </a:r>
            <a:r>
              <a:rPr lang="en-US"/>
              <a:t>, Rust, Golang …?</a:t>
            </a:r>
          </a:p>
          <a:p>
            <a:pPr lvl="2"/>
            <a:r>
              <a:rPr lang="en-US"/>
              <a:t>Powerful and quick to develop </a:t>
            </a:r>
          </a:p>
          <a:p>
            <a:pPr lvl="2"/>
            <a:r>
              <a:rPr lang="en-US"/>
              <a:t>Once written run everywhere (Golang)</a:t>
            </a:r>
          </a:p>
          <a:p>
            <a:pPr lvl="1"/>
            <a:r>
              <a:rPr lang="en-US"/>
              <a:t>How about Python? PowerShell?</a:t>
            </a:r>
          </a:p>
          <a:p>
            <a:pPr lvl="2"/>
            <a:r>
              <a:rPr lang="en-US"/>
              <a:t>PowerShell is the MOST favored attack vector</a:t>
            </a:r>
          </a:p>
          <a:p>
            <a:pPr lvl="1"/>
            <a:r>
              <a:rPr lang="en-US"/>
              <a:t>Attacker are expensive too! There time is money!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CF392-43C1-1C4E-8B41-67BC38FA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3C25C-A069-554A-A3FE-58791F63B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199" y="1514772"/>
            <a:ext cx="4161183" cy="16825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4FCD8F-03B1-EF48-9AFD-020F57E79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832" y="3531855"/>
            <a:ext cx="4648985" cy="226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23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F48F7-7081-3916-CD3E-D4B536DDE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Binaries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9AE3A-204D-FA3D-5159-2ACA48CD2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26416" cy="4351338"/>
          </a:xfrm>
        </p:spPr>
        <p:txBody>
          <a:bodyPr/>
          <a:lstStyle/>
          <a:p>
            <a:r>
              <a:rPr lang="en-US" dirty="0"/>
              <a:t>Valid software deployment approach</a:t>
            </a:r>
          </a:p>
          <a:p>
            <a:pPr lvl="1"/>
            <a:r>
              <a:rPr lang="en-US" dirty="0"/>
              <a:t>Dropbox / Google Drive</a:t>
            </a:r>
          </a:p>
          <a:p>
            <a:pPr lvl="1"/>
            <a:r>
              <a:rPr lang="en-US" dirty="0">
                <a:hlinkClick r:id="rId2"/>
              </a:rPr>
              <a:t>Simula</a:t>
            </a:r>
            <a:r>
              <a:rPr lang="en-US" dirty="0"/>
              <a:t>: Dassault Systems </a:t>
            </a:r>
          </a:p>
          <a:p>
            <a:endParaRPr lang="en-US" dirty="0"/>
          </a:p>
          <a:p>
            <a:r>
              <a:rPr lang="en-US" dirty="0"/>
              <a:t>Malware as well</a:t>
            </a:r>
          </a:p>
          <a:p>
            <a:pPr lvl="1"/>
            <a:r>
              <a:rPr lang="en-US" dirty="0" err="1"/>
              <a:t>Trition</a:t>
            </a:r>
            <a:r>
              <a:rPr lang="en-US" dirty="0"/>
              <a:t>/</a:t>
            </a:r>
            <a:r>
              <a:rPr lang="en-US" dirty="0" err="1"/>
              <a:t>TriSys</a:t>
            </a:r>
            <a:r>
              <a:rPr lang="en-US" dirty="0"/>
              <a:t> Malware</a:t>
            </a:r>
          </a:p>
          <a:p>
            <a:pPr lvl="1"/>
            <a:endParaRPr lang="en-US" dirty="0"/>
          </a:p>
          <a:p>
            <a:r>
              <a:rPr lang="en-US" dirty="0"/>
              <a:t>Try PyLingual!</a:t>
            </a:r>
          </a:p>
          <a:p>
            <a:pPr lvl="1"/>
            <a:r>
              <a:rPr lang="en-US" dirty="0"/>
              <a:t>https://</a:t>
            </a:r>
            <a:r>
              <a:rPr lang="en-US" dirty="0" err="1"/>
              <a:t>pylingual.io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3EDA6-9A43-B63F-F9E2-AB37ACA2A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4678A2-308D-6578-BD53-A1EDB8AD3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9090" y="1825625"/>
            <a:ext cx="4911460" cy="318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66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7D37D-BFE7-9B47-A8C4-CE3151533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Fileless Malware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7E409-B49F-4340-A37A-293F3260A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8433547" cy="4351338"/>
          </a:xfrm>
        </p:spPr>
        <p:txBody>
          <a:bodyPr/>
          <a:lstStyle/>
          <a:p>
            <a:r>
              <a:rPr lang="en-US" dirty="0"/>
              <a:t>Do not leave any evidence! Do not store anything</a:t>
            </a:r>
          </a:p>
          <a:p>
            <a:pPr lvl="1"/>
            <a:r>
              <a:rPr lang="en-US" dirty="0"/>
              <a:t>AV scanners scan files. No files, </a:t>
            </a:r>
            <a:r>
              <a:rPr lang="en-US" dirty="0">
                <a:sym typeface="Wingdings" pitchFamily="2" charset="2"/>
              </a:rPr>
              <a:t>No red flags</a:t>
            </a:r>
          </a:p>
          <a:p>
            <a:r>
              <a:rPr lang="en-US" dirty="0">
                <a:sym typeface="Wingdings" pitchFamily="2" charset="2"/>
              </a:rPr>
              <a:t>Fileless attack no longer leaves its footprints on file system</a:t>
            </a:r>
          </a:p>
          <a:p>
            <a:pPr lvl="1"/>
            <a:r>
              <a:rPr lang="en-US" dirty="0"/>
              <a:t>Process injection,  Living-off-the-land, PowerShell scripting ….</a:t>
            </a:r>
          </a:p>
          <a:p>
            <a:pPr lvl="1"/>
            <a:r>
              <a:rPr lang="en-US" dirty="0"/>
              <a:t>E.g., </a:t>
            </a:r>
            <a:r>
              <a:rPr lang="en-US" dirty="0" err="1"/>
              <a:t>svchost.exe</a:t>
            </a:r>
            <a:r>
              <a:rPr lang="en-US" dirty="0"/>
              <a:t> injected by attack vs. normal </a:t>
            </a:r>
            <a:r>
              <a:rPr lang="en-US" dirty="0" err="1"/>
              <a:t>svchost.exe</a:t>
            </a:r>
            <a:endParaRPr lang="en-US" dirty="0"/>
          </a:p>
          <a:p>
            <a:pPr lvl="1"/>
            <a:r>
              <a:rPr lang="en-US" dirty="0"/>
              <a:t>E.g., </a:t>
            </a:r>
            <a:r>
              <a:rPr lang="en-US" dirty="0" err="1"/>
              <a:t>certutil.exe</a:t>
            </a:r>
            <a:r>
              <a:rPr lang="en-US" dirty="0"/>
              <a:t> making an C2 Internet connection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67FF3-5380-C640-BC3C-FFCD6F25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4F6B4-2B9B-B14F-A5DE-4DAEC602D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976024"/>
            <a:ext cx="7694674" cy="179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17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14C1D-ECDE-674C-9678-C95769BE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3735"/>
          </a:xfrm>
        </p:spPr>
        <p:txBody>
          <a:bodyPr>
            <a:normAutofit fontScale="90000"/>
          </a:bodyPr>
          <a:lstStyle/>
          <a:p>
            <a:r>
              <a:rPr lang="en-US" baseline="0"/>
              <a:t>“Malware” and “Code”:  </a:t>
            </a:r>
            <a:r>
              <a:rPr lang="en-US"/>
              <a:t>A</a:t>
            </a:r>
            <a:r>
              <a:rPr lang="en-US" baseline="0"/>
              <a:t> Puzzle In A Big </a:t>
            </a:r>
            <a:r>
              <a:rPr lang="en-US"/>
              <a:t>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35A2C6-E2BD-6845-BF56-1753A390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717027" cy="4351338"/>
          </a:xfrm>
        </p:spPr>
        <p:txBody>
          <a:bodyPr/>
          <a:lstStyle/>
          <a:p>
            <a:r>
              <a:rPr lang="en-US"/>
              <a:t>Cyber-Kill Chain Analysis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CF392-43C1-1C4E-8B41-67BC38FA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37</a:t>
            </a:fld>
            <a:endParaRPr lang="en-US"/>
          </a:p>
        </p:txBody>
      </p:sp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46CB690D-C767-534B-891C-2A954E460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226" y="2494306"/>
            <a:ext cx="6027565" cy="404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1AC4477-5B14-4D4F-8BD7-0A0AC3896102}"/>
              </a:ext>
            </a:extLst>
          </p:cNvPr>
          <p:cNvSpPr txBox="1">
            <a:spLocks/>
          </p:cNvSpPr>
          <p:nvPr/>
        </p:nvSpPr>
        <p:spPr>
          <a:xfrm>
            <a:off x="5609375" y="1825625"/>
            <a:ext cx="5538237" cy="5509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Cyberattack Campaign Attribution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2052" name="Picture 4" descr="Cyber Kill Chain® | Lockheed Martin">
            <a:extLst>
              <a:ext uri="{FF2B5EF4-FFF2-40B4-BE49-F238E27FC236}">
                <a16:creationId xmlns:a16="http://schemas.microsoft.com/office/drawing/2014/main" id="{00D5AB28-40C2-124E-B7FF-964291CC4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223" y="2297290"/>
            <a:ext cx="3735906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0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90D48-5CF4-4C49-AD6F-E453A95B5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System</a:t>
            </a:r>
            <a:r>
              <a:rPr lang="en-US"/>
              <a:t> </a:t>
            </a:r>
            <a:r>
              <a:rPr lang="en-US" b="1"/>
              <a:t>Security</a:t>
            </a:r>
            <a:r>
              <a:rPr lang="en-US"/>
              <a:t> and </a:t>
            </a:r>
            <a:r>
              <a:rPr lang="en-US" b="1"/>
              <a:t>Malware</a:t>
            </a:r>
            <a:r>
              <a:rPr lang="en-US"/>
              <a:t> </a:t>
            </a:r>
            <a:r>
              <a:rPr lang="en-US" b="1"/>
              <a:t>Code</a:t>
            </a:r>
            <a:r>
              <a:rPr lang="en-US"/>
              <a:t> </a:t>
            </a:r>
            <a:r>
              <a:rPr lang="en-US" b="1"/>
              <a:t>Analysis</a:t>
            </a:r>
            <a:br>
              <a:rPr lang="en-US"/>
            </a:br>
            <a:r>
              <a:rPr lang="en-US" sz="4000"/>
              <a:t>What</a:t>
            </a:r>
            <a:r>
              <a:rPr lang="en-US" sz="4000" baseline="0"/>
              <a:t> is the Course is about?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10784-7A98-F844-A6E9-E2DA3F058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System</a:t>
            </a:r>
          </a:p>
          <a:p>
            <a:endParaRPr lang="en-US"/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Security</a:t>
            </a:r>
          </a:p>
          <a:p>
            <a:endParaRPr lang="en-US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>
                <a:solidFill>
                  <a:schemeClr val="bg2">
                    <a:lumMod val="75000"/>
                  </a:schemeClr>
                </a:solidFill>
              </a:rPr>
              <a:t>Malware Code</a:t>
            </a:r>
          </a:p>
          <a:p>
            <a:endParaRPr lang="en-US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/>
              <a:t>Analysis</a:t>
            </a:r>
          </a:p>
        </p:txBody>
      </p:sp>
      <p:pic>
        <p:nvPicPr>
          <p:cNvPr id="4098" name="Picture 2" descr="Calum's Computer Systems: Different Types of Computer Systems">
            <a:extLst>
              <a:ext uri="{FF2B5EF4-FFF2-40B4-BE49-F238E27FC236}">
                <a16:creationId xmlns:a16="http://schemas.microsoft.com/office/drawing/2014/main" id="{CE19202B-FAAF-9448-9E77-71E9E23F5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628" y="1690688"/>
            <a:ext cx="5497451" cy="3999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B2964-9B46-9442-84CC-28CFF122F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33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835E-5EA8-8043-8F74-0A0D7B771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Traditional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8957E-A2F4-2842-9AE1-6FE3EDFC52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861" y="1825624"/>
            <a:ext cx="5174973" cy="4530725"/>
          </a:xfrm>
        </p:spPr>
        <p:txBody>
          <a:bodyPr>
            <a:normAutofit/>
          </a:bodyPr>
          <a:lstStyle/>
          <a:p>
            <a:r>
              <a:rPr lang="en-US"/>
              <a:t>Program Analysis </a:t>
            </a:r>
          </a:p>
          <a:p>
            <a:pPr lvl="1"/>
            <a:r>
              <a:rPr lang="en-US"/>
              <a:t>Source code vs. Binary only</a:t>
            </a:r>
          </a:p>
          <a:p>
            <a:pPr lvl="1"/>
            <a:r>
              <a:rPr lang="en-US" i="1"/>
              <a:t>Static</a:t>
            </a:r>
            <a:r>
              <a:rPr lang="en-US"/>
              <a:t> analysis vs. </a:t>
            </a:r>
            <a:r>
              <a:rPr lang="en-US" i="1"/>
              <a:t>Dynamic</a:t>
            </a:r>
            <a:r>
              <a:rPr lang="en-US"/>
              <a:t> instrumentation</a:t>
            </a:r>
          </a:p>
          <a:p>
            <a:pPr lvl="1"/>
            <a:r>
              <a:rPr lang="en-US"/>
              <a:t>Code Disassembly, de-compilation </a:t>
            </a:r>
          </a:p>
          <a:p>
            <a:pPr lvl="1"/>
            <a:r>
              <a:rPr lang="en-US"/>
              <a:t>Different architectures </a:t>
            </a:r>
          </a:p>
          <a:p>
            <a:pPr lvl="2"/>
            <a:r>
              <a:rPr lang="en-US"/>
              <a:t>x86, ARM, MIPS …</a:t>
            </a:r>
          </a:p>
          <a:p>
            <a:endParaRPr lang="en-US"/>
          </a:p>
          <a:p>
            <a:r>
              <a:rPr lang="en-US"/>
              <a:t>Hybrid Analysis</a:t>
            </a:r>
          </a:p>
          <a:p>
            <a:pPr lvl="1"/>
            <a:r>
              <a:rPr lang="en-US"/>
              <a:t>Binary lifting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95D05-44DE-BD46-91BA-75C7A13FE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39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B5BD32-0ED5-5448-95A3-68AC8B85BFCB}"/>
              </a:ext>
            </a:extLst>
          </p:cNvPr>
          <p:cNvSpPr txBox="1">
            <a:spLocks/>
          </p:cNvSpPr>
          <p:nvPr/>
        </p:nvSpPr>
        <p:spPr>
          <a:xfrm>
            <a:off x="6123540" y="1765990"/>
            <a:ext cx="478072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Attacks</a:t>
            </a:r>
          </a:p>
          <a:p>
            <a:pPr lvl="1"/>
            <a:r>
              <a:rPr lang="en-US"/>
              <a:t>Memory Corruption Attacks</a:t>
            </a:r>
          </a:p>
          <a:p>
            <a:pPr lvl="2"/>
            <a:r>
              <a:rPr lang="en-US"/>
              <a:t>Stack and heap</a:t>
            </a:r>
          </a:p>
          <a:p>
            <a:pPr lvl="1"/>
            <a:r>
              <a:rPr lang="en-US"/>
              <a:t>ROP gadgets</a:t>
            </a:r>
          </a:p>
          <a:p>
            <a:pPr lvl="1"/>
            <a:r>
              <a:rPr lang="en-US"/>
              <a:t>Format string attack</a:t>
            </a:r>
          </a:p>
          <a:p>
            <a:pPr lvl="1"/>
            <a:r>
              <a:rPr lang="en-US"/>
              <a:t>...</a:t>
            </a:r>
          </a:p>
          <a:p>
            <a:r>
              <a:rPr lang="en-US"/>
              <a:t>Defenses</a:t>
            </a:r>
          </a:p>
          <a:p>
            <a:pPr lvl="1"/>
            <a:r>
              <a:rPr lang="en-US"/>
              <a:t>Stack canaries</a:t>
            </a:r>
          </a:p>
          <a:p>
            <a:pPr lvl="1"/>
            <a:r>
              <a:rPr lang="en-US"/>
              <a:t>DEP, NX</a:t>
            </a:r>
          </a:p>
          <a:p>
            <a:pPr lvl="1"/>
            <a:r>
              <a:rPr lang="en-US"/>
              <a:t>ASLR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97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7E60B-D076-BB43-B5FA-9A6D7E18F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the Course will NOT Cover  </a:t>
            </a:r>
            <a:br>
              <a:rPr lang="en-US"/>
            </a:br>
            <a:r>
              <a:rPr lang="en-US"/>
              <a:t>(But Still Important)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85040-EB2D-E24C-9CBB-AC9FDD30F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/>
          </a:p>
          <a:p>
            <a:r>
              <a:rPr lang="en-US"/>
              <a:t>Hardware Security</a:t>
            </a:r>
          </a:p>
          <a:p>
            <a:endParaRPr lang="en-US"/>
          </a:p>
          <a:p>
            <a:r>
              <a:rPr lang="en-US"/>
              <a:t>Network Security</a:t>
            </a:r>
          </a:p>
          <a:p>
            <a:endParaRPr lang="en-US"/>
          </a:p>
          <a:p>
            <a:r>
              <a:rPr lang="en-US"/>
              <a:t>Usable Security</a:t>
            </a:r>
          </a:p>
          <a:p>
            <a:endParaRPr lang="en-US"/>
          </a:p>
          <a:p>
            <a:r>
              <a:rPr lang="en-US"/>
              <a:t>Cryptography</a:t>
            </a:r>
          </a:p>
          <a:p>
            <a:endParaRPr lang="en-US"/>
          </a:p>
          <a:p>
            <a:r>
              <a:rPr lang="en-US"/>
              <a:t>Privacy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603FF-91E8-114D-8B0F-6160C29B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F7FB66-C0E8-4A42-9A7C-906D48AA2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271" y="1491899"/>
            <a:ext cx="5580529" cy="500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463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2838C-DD52-2249-BFA1-01404446C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Emerging 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D8C45-B7F8-8C4F-B03C-EE11CB966C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Rapid Growth in Attack Surface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526059-4D5D-B64E-B7E6-319B4FAD876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Ecosystem fragmentation</a:t>
            </a:r>
          </a:p>
          <a:p>
            <a:pPr lvl="1"/>
            <a:r>
              <a:rPr lang="en-US"/>
              <a:t>E.g., IoT, ICS systems</a:t>
            </a:r>
          </a:p>
          <a:p>
            <a:r>
              <a:rPr lang="en-US"/>
              <a:t>Systems run from different layers </a:t>
            </a:r>
          </a:p>
          <a:p>
            <a:pPr lvl="1"/>
            <a:r>
              <a:rPr lang="en-US"/>
              <a:t>Language runtimes, Web assembly, Browser OS</a:t>
            </a:r>
          </a:p>
          <a:p>
            <a:r>
              <a:rPr lang="en-US"/>
              <a:t>More security education, more security professionals</a:t>
            </a:r>
          </a:p>
          <a:p>
            <a:pPr lvl="1"/>
            <a:r>
              <a:rPr lang="en-US"/>
              <a:t>Still, we may be falling behind ….</a:t>
            </a:r>
          </a:p>
          <a:p>
            <a:pPr lvl="1"/>
            <a:r>
              <a:rPr lang="en-US"/>
              <a:t>Labor intensive, highly dependent to individual capability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C31E7B-371E-B744-BC62-7EC40EBF8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How can we scale our analysis?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AA057-FC6C-014A-871E-BA84AB016A08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/>
              <a:t>ML-based binary code analysis</a:t>
            </a:r>
          </a:p>
          <a:p>
            <a:pPr lvl="1"/>
            <a:r>
              <a:rPr lang="en-US"/>
              <a:t>Can we automate binary and code analysis?</a:t>
            </a:r>
          </a:p>
          <a:p>
            <a:pPr lvl="1"/>
            <a:r>
              <a:rPr lang="en-US"/>
              <a:t>What are the features with high security implications?</a:t>
            </a:r>
          </a:p>
          <a:p>
            <a:pPr lvl="2"/>
            <a:r>
              <a:rPr lang="en-US"/>
              <a:t>Garbage in, garbage out</a:t>
            </a:r>
          </a:p>
          <a:p>
            <a:pPr lvl="1"/>
            <a:r>
              <a:rPr lang="en-US"/>
              <a:t>ML is statistical measure</a:t>
            </a:r>
          </a:p>
          <a:p>
            <a:pPr lvl="2"/>
            <a:r>
              <a:rPr lang="en-US"/>
              <a:t>We may scale, but we cannot be perfect…</a:t>
            </a:r>
          </a:p>
          <a:p>
            <a:r>
              <a:rPr lang="en-US"/>
              <a:t>Can we still win the war?</a:t>
            </a:r>
          </a:p>
          <a:p>
            <a:pPr lvl="1"/>
            <a:r>
              <a:rPr lang="en-US"/>
              <a:t>Even when we lose a couple of battles?</a:t>
            </a:r>
          </a:p>
          <a:p>
            <a:pPr lvl="1"/>
            <a:r>
              <a:rPr lang="en-US"/>
              <a:t>Human expert in the loop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42DD3-A5A4-0144-837F-EDF1C8D17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210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FC60F-6E8C-EF45-B75A-BDEBDED35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444" y="110402"/>
            <a:ext cx="7159487" cy="1258266"/>
          </a:xfrm>
        </p:spPr>
        <p:txBody>
          <a:bodyPr>
            <a:normAutofit fontScale="90000"/>
          </a:bodyPr>
          <a:lstStyle/>
          <a:p>
            <a:r>
              <a:rPr lang="en-US"/>
              <a:t>Case Study: How Did JPL Connect to Mark Watney?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975DE-7013-204D-B03A-A1F6E80CE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722" y="1741522"/>
            <a:ext cx="5208104" cy="4537833"/>
          </a:xfrm>
        </p:spPr>
        <p:txBody>
          <a:bodyPr>
            <a:noAutofit/>
          </a:bodyPr>
          <a:lstStyle/>
          <a:p>
            <a:r>
              <a:rPr lang="en-US" sz="2000"/>
              <a:t>At Sol 6: Mark Watney left alone in the Mars at due unexpected thunderstorm at Mars</a:t>
            </a:r>
          </a:p>
          <a:p>
            <a:r>
              <a:rPr lang="en-US" sz="2000"/>
              <a:t>Sol 10: Mark tried to revive long deactivated </a:t>
            </a:r>
            <a:r>
              <a:rPr lang="en-US" sz="2000" err="1"/>
              <a:t>PathFinder</a:t>
            </a:r>
            <a:r>
              <a:rPr lang="en-US" sz="2000"/>
              <a:t> lander to reconnect back the Earth</a:t>
            </a:r>
          </a:p>
          <a:p>
            <a:r>
              <a:rPr lang="en-US" sz="2000"/>
              <a:t>Revived Pathfinder lander could connect back to the earth but</a:t>
            </a:r>
          </a:p>
          <a:p>
            <a:pPr lvl="1"/>
            <a:r>
              <a:rPr lang="en-US" sz="1800"/>
              <a:t>Limited bandwidth, lengthy communication delays, </a:t>
            </a:r>
          </a:p>
          <a:p>
            <a:pPr lvl="1"/>
            <a:r>
              <a:rPr lang="en-US" sz="1800"/>
              <a:t>No support for proper I/O</a:t>
            </a:r>
          </a:p>
          <a:p>
            <a:r>
              <a:rPr lang="en-US" sz="2000"/>
              <a:t>Sol 83: Mark devised a protocol an ascii byte at a time (1 byte per 4 seconds)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E1087B-AA74-4044-9E76-7A97F883A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41</a:t>
            </a:fld>
            <a:endParaRPr lang="en-US"/>
          </a:p>
        </p:txBody>
      </p:sp>
      <p:pic>
        <p:nvPicPr>
          <p:cNvPr id="6146" name="Picture 2" descr="JPL's Role in Making 'The Martian' a Reality | NASA">
            <a:extLst>
              <a:ext uri="{FF2B5EF4-FFF2-40B4-BE49-F238E27FC236}">
                <a16:creationId xmlns:a16="http://schemas.microsoft.com/office/drawing/2014/main" id="{AB141659-2C96-354E-A696-DE41BCFDA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667" y="2607875"/>
            <a:ext cx="3274419" cy="184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et to Work – The Immobile – Earth SOL 11 | CreativityCrisis">
            <a:extLst>
              <a:ext uri="{FF2B5EF4-FFF2-40B4-BE49-F238E27FC236}">
                <a16:creationId xmlns:a16="http://schemas.microsoft.com/office/drawing/2014/main" id="{8EB92342-BBF6-6D40-B698-A6BD5AEED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087" y="3752021"/>
            <a:ext cx="2171148" cy="162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Image for post">
            <a:extLst>
              <a:ext uri="{FF2B5EF4-FFF2-40B4-BE49-F238E27FC236}">
                <a16:creationId xmlns:a16="http://schemas.microsoft.com/office/drawing/2014/main" id="{3FB97306-946E-C946-B440-958E49E73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667" y="4817783"/>
            <a:ext cx="3270387" cy="184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Below the Line: Designing 'The Martian' - The New York Times">
            <a:extLst>
              <a:ext uri="{FF2B5EF4-FFF2-40B4-BE49-F238E27FC236}">
                <a16:creationId xmlns:a16="http://schemas.microsoft.com/office/drawing/2014/main" id="{9BA21BC7-C335-7E4D-89BC-D2C83DE62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667" y="206744"/>
            <a:ext cx="3085971" cy="205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E4A298-9798-2941-A8C7-CB3D1AC8CB71}"/>
              </a:ext>
            </a:extLst>
          </p:cNvPr>
          <p:cNvSpPr txBox="1"/>
          <p:nvPr/>
        </p:nvSpPr>
        <p:spPr>
          <a:xfrm>
            <a:off x="589722" y="6094689"/>
            <a:ext cx="16937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/>
              <a:t>*</a:t>
            </a:r>
            <a:r>
              <a:rPr lang="en-US" sz="1600"/>
              <a:t>Sol : Day on Mars</a:t>
            </a:r>
          </a:p>
        </p:txBody>
      </p:sp>
    </p:spTree>
    <p:extLst>
      <p:ext uri="{BB962C8B-B14F-4D97-AF65-F5344CB8AC3E}">
        <p14:creationId xmlns:p14="http://schemas.microsoft.com/office/powerpoint/2010/main" val="31053242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547F6-9399-FE40-2D39-C3557ED88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7237" y="1368928"/>
            <a:ext cx="4673906" cy="4351338"/>
          </a:xfrm>
        </p:spPr>
        <p:txBody>
          <a:bodyPr>
            <a:normAutofit/>
          </a:bodyPr>
          <a:lstStyle/>
          <a:p>
            <a:r>
              <a:rPr lang="en-US" sz="2400"/>
              <a:t>How to read a memory region?</a:t>
            </a:r>
          </a:p>
          <a:p>
            <a:pPr lvl="1"/>
            <a:r>
              <a:rPr lang="en-US" sz="2000"/>
              <a:t>'CHAR' type (8 bit) =&gt; 2</a:t>
            </a:r>
            <a:r>
              <a:rPr lang="en-US" sz="2000" baseline="30000"/>
              <a:t>8</a:t>
            </a:r>
            <a:r>
              <a:rPr lang="en-US" sz="2000"/>
              <a:t> =&gt; 256</a:t>
            </a:r>
          </a:p>
          <a:p>
            <a:pPr marL="0" indent="0">
              <a:buNone/>
            </a:pPr>
            <a:endParaRPr lang="en-US" sz="2000"/>
          </a:p>
          <a:p>
            <a:r>
              <a:rPr lang="en-US" sz="2000"/>
              <a:t>0 ~ 255 (0x0 ~ 0xFF) (unsigned) characters</a:t>
            </a:r>
          </a:p>
          <a:p>
            <a:pPr lvl="1"/>
            <a:r>
              <a:rPr lang="en-US" sz="1800"/>
              <a:t>Limited </a:t>
            </a:r>
            <a:r>
              <a:rPr lang="en-US" sz="1800">
                <a:sym typeface="Wingdings" pitchFamily="2" charset="2"/>
              </a:rPr>
              <a:t> Unicode</a:t>
            </a:r>
            <a:endParaRPr lang="en-US" sz="1800"/>
          </a:p>
          <a:p>
            <a:endParaRPr lang="en-US" sz="2000"/>
          </a:p>
          <a:p>
            <a:r>
              <a:rPr lang="en-US" sz="2000"/>
              <a:t>String terminated by 0x0 (NUL)</a:t>
            </a:r>
          </a:p>
          <a:p>
            <a:endParaRPr lang="en-US" sz="2000"/>
          </a:p>
          <a:p>
            <a:r>
              <a:rPr lang="en-US" sz="2000"/>
              <a:t>Alpha + Digit region starts from 0x30 (48)</a:t>
            </a:r>
            <a:r>
              <a:rPr lang="en-US"/>
              <a:t>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pPr lvl="1"/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8F778-BF58-E938-CE94-86FBBF130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42</a:t>
            </a:fld>
            <a:endParaRPr lang="en-US"/>
          </a:p>
        </p:txBody>
      </p:sp>
      <p:pic>
        <p:nvPicPr>
          <p:cNvPr id="10" name="Picture 4" descr="ascii table">
            <a:extLst>
              <a:ext uri="{FF2B5EF4-FFF2-40B4-BE49-F238E27FC236}">
                <a16:creationId xmlns:a16="http://schemas.microsoft.com/office/drawing/2014/main" id="{C9419844-505A-F027-E7ED-8BD2002D1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4" y="629530"/>
            <a:ext cx="7150552" cy="475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56A61EE-1B07-63A3-2C06-0C93D9C6ECD7}"/>
              </a:ext>
            </a:extLst>
          </p:cNvPr>
          <p:cNvSpPr/>
          <p:nvPr/>
        </p:nvSpPr>
        <p:spPr>
          <a:xfrm>
            <a:off x="290798" y="1345551"/>
            <a:ext cx="1463717" cy="1872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D09022-0898-4AD6-08B1-05EC4598B3E9}"/>
              </a:ext>
            </a:extLst>
          </p:cNvPr>
          <p:cNvSpPr/>
          <p:nvPr/>
        </p:nvSpPr>
        <p:spPr>
          <a:xfrm>
            <a:off x="3972228" y="1439151"/>
            <a:ext cx="1550894" cy="180000"/>
          </a:xfrm>
          <a:prstGeom prst="rect">
            <a:avLst/>
          </a:prstGeom>
          <a:solidFill>
            <a:srgbClr val="FFFF0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BF8AB6-A90C-81B1-A567-F374255D7A7B}"/>
              </a:ext>
            </a:extLst>
          </p:cNvPr>
          <p:cNvSpPr/>
          <p:nvPr/>
        </p:nvSpPr>
        <p:spPr>
          <a:xfrm>
            <a:off x="236027" y="2499016"/>
            <a:ext cx="425400" cy="135600"/>
          </a:xfrm>
          <a:prstGeom prst="rect">
            <a:avLst/>
          </a:prstGeom>
          <a:solidFill>
            <a:srgbClr val="FFFF0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C8E4DD-E86D-FEC0-A4E6-7000B3D612FC}"/>
              </a:ext>
            </a:extLst>
          </p:cNvPr>
          <p:cNvSpPr/>
          <p:nvPr/>
        </p:nvSpPr>
        <p:spPr>
          <a:xfrm>
            <a:off x="5477557" y="1439151"/>
            <a:ext cx="1550894" cy="180000"/>
          </a:xfrm>
          <a:prstGeom prst="rect">
            <a:avLst/>
          </a:prstGeom>
          <a:solidFill>
            <a:srgbClr val="FFFF0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EFD502-48C0-C6F8-28C7-499B408FF56F}"/>
              </a:ext>
            </a:extLst>
          </p:cNvPr>
          <p:cNvSpPr/>
          <p:nvPr/>
        </p:nvSpPr>
        <p:spPr>
          <a:xfrm>
            <a:off x="2504501" y="3249000"/>
            <a:ext cx="1550894" cy="180000"/>
          </a:xfrm>
          <a:prstGeom prst="rect">
            <a:avLst/>
          </a:prstGeom>
          <a:solidFill>
            <a:srgbClr val="FFFF00">
              <a:alpha val="39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80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9F23D-4DD6-3728-C482-59F819996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Binary Patching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547F6-9399-FE40-2D39-C3557ED88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69376" cy="4351338"/>
          </a:xfrm>
        </p:spPr>
        <p:txBody>
          <a:bodyPr/>
          <a:lstStyle/>
          <a:p>
            <a:r>
              <a:rPr lang="en-US"/>
              <a:t>Editing / modifying the binary program without accessing the source code</a:t>
            </a:r>
          </a:p>
          <a:p>
            <a:endParaRPr lang="en-US"/>
          </a:p>
          <a:p>
            <a:r>
              <a:rPr lang="en-US"/>
              <a:t>Many reversing tools exist but still not easy</a:t>
            </a:r>
          </a:p>
          <a:p>
            <a:pPr lvl="1"/>
            <a:r>
              <a:rPr lang="en-US" err="1"/>
              <a:t>Ghidra</a:t>
            </a:r>
            <a:r>
              <a:rPr lang="en-US"/>
              <a:t>, IDA Pro, Cutter …</a:t>
            </a:r>
          </a:p>
          <a:p>
            <a:endParaRPr lang="en-US"/>
          </a:p>
          <a:p>
            <a:r>
              <a:rPr lang="en-US"/>
              <a:t>In high demand</a:t>
            </a:r>
          </a:p>
          <a:p>
            <a:pPr lvl="1"/>
            <a:r>
              <a:rPr lang="en-US"/>
              <a:t>Not many people understand …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8F778-BF58-E938-CE94-86FBBF130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43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647AF16-D947-1C31-B38C-ED33B9825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14" y="1690688"/>
            <a:ext cx="4802769" cy="200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nary Cracking and Byte Patching With IDA Pro">
            <a:extLst>
              <a:ext uri="{FF2B5EF4-FFF2-40B4-BE49-F238E27FC236}">
                <a16:creationId xmlns:a16="http://schemas.microsoft.com/office/drawing/2014/main" id="{ADE7C23D-0FDE-4F58-C7F9-E54A015C7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14" y="4044262"/>
            <a:ext cx="4381500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7065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7F5A3-04B1-1344-8FDA-A5A4053FD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75964"/>
          </a:xfrm>
        </p:spPr>
        <p:txBody>
          <a:bodyPr/>
          <a:lstStyle/>
          <a:p>
            <a:r>
              <a:rPr lang="en-US" b="1" i="1" baseline="0"/>
              <a:t>REAL </a:t>
            </a:r>
            <a:r>
              <a:rPr lang="en-US" baseline="0"/>
              <a:t>Case Study: Mars </a:t>
            </a:r>
            <a:r>
              <a:rPr lang="en-US" baseline="0" err="1"/>
              <a:t>PathFinder</a:t>
            </a:r>
            <a:r>
              <a:rPr lang="en-US" baseline="0"/>
              <a:t> Bug fix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9FDB3-9372-EF4E-A07E-8492B9C93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13" y="1582651"/>
            <a:ext cx="6778149" cy="2733123"/>
          </a:xfrm>
        </p:spPr>
        <p:txBody>
          <a:bodyPr>
            <a:noAutofit/>
          </a:bodyPr>
          <a:lstStyle/>
          <a:p>
            <a:r>
              <a:rPr lang="en-US" sz="2400"/>
              <a:t>Launched on 1996 (Cost 175M)</a:t>
            </a:r>
          </a:p>
          <a:p>
            <a:r>
              <a:rPr lang="en-US" sz="2400"/>
              <a:t>Runs VxWorks 5.x (the latest version 7)</a:t>
            </a:r>
          </a:p>
          <a:p>
            <a:pPr lvl="1"/>
            <a:r>
              <a:rPr lang="en-US" sz="2000"/>
              <a:t>Real Time OS</a:t>
            </a:r>
          </a:p>
          <a:p>
            <a:r>
              <a:rPr lang="en-US" sz="2400"/>
              <a:t>The computer of the </a:t>
            </a:r>
            <a:r>
              <a:rPr lang="en-US" sz="2400" i="1"/>
              <a:t>Pathfinder</a:t>
            </a:r>
            <a:r>
              <a:rPr lang="en-US" sz="2400"/>
              <a:t> lander was a </a:t>
            </a:r>
            <a:r>
              <a:rPr lang="en-US" sz="2400">
                <a:hlinkClick r:id="rId3" tooltip="IBM RAD6000"/>
              </a:rPr>
              <a:t>Radiation Hardened IBM RISC 6000</a:t>
            </a:r>
            <a:r>
              <a:rPr lang="en-US" sz="2400"/>
              <a:t> </a:t>
            </a:r>
          </a:p>
          <a:p>
            <a:pPr lvl="1"/>
            <a:r>
              <a:rPr lang="en-US" sz="2000"/>
              <a:t>Single board computer (IBM RAD6000 SC) with 128 MB of RAM and 6 MB of </a:t>
            </a:r>
            <a:r>
              <a:rPr lang="en-US" sz="2000">
                <a:hlinkClick r:id="rId4" tooltip="EEPROM"/>
              </a:rPr>
              <a:t>EEPROM</a:t>
            </a:r>
            <a:endParaRPr lang="en-US" sz="2000"/>
          </a:p>
        </p:txBody>
      </p:sp>
      <p:pic>
        <p:nvPicPr>
          <p:cNvPr id="3074" name="Picture 2" descr="MPF Lander Line Drawing">
            <a:extLst>
              <a:ext uri="{FF2B5EF4-FFF2-40B4-BE49-F238E27FC236}">
                <a16:creationId xmlns:a16="http://schemas.microsoft.com/office/drawing/2014/main" id="{491670E8-1588-6549-B11F-DCA3C0DE2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126" y="1798723"/>
            <a:ext cx="3512164" cy="251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0904715-E66F-3C49-99E8-97AE9C81A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3" y="4735340"/>
            <a:ext cx="11832114" cy="197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005A53-9EA9-B047-900F-4B2B346A5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44</a:t>
            </a:fld>
            <a:endParaRPr lang="en-US"/>
          </a:p>
        </p:txBody>
      </p:sp>
      <p:pic>
        <p:nvPicPr>
          <p:cNvPr id="5122" name="Picture 2" descr="Model Of The Mars Pathfinder Rover Sojourner Acrylic Print by Nasa">
            <a:extLst>
              <a:ext uri="{FF2B5EF4-FFF2-40B4-BE49-F238E27FC236}">
                <a16:creationId xmlns:a16="http://schemas.microsoft.com/office/drawing/2014/main" id="{FECEF436-7F92-8244-8C83-1DFDE6E6A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404" y="1425540"/>
            <a:ext cx="1515975" cy="132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B91E89D9-3EC0-7444-815D-FCF808860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628" y="3167338"/>
            <a:ext cx="1031528" cy="132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8334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78F42-EEC4-4F09-CD08-702A995E9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Until Next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FEDC4-62BB-37EA-7BBF-15DED3A14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Discord</a:t>
            </a:r>
          </a:p>
          <a:p>
            <a:r>
              <a:rPr lang="en-US" dirty="0"/>
              <a:t>CTF scoring server</a:t>
            </a:r>
          </a:p>
          <a:p>
            <a:r>
              <a:rPr lang="en-US" dirty="0"/>
              <a:t>Connect to CTF challenge host </a:t>
            </a:r>
          </a:p>
          <a:p>
            <a:pPr marL="457200" lvl="1" indent="0">
              <a:buNone/>
            </a:pPr>
            <a:r>
              <a:rPr lang="en-US" dirty="0"/>
              <a:t>https://ctf-vm1.utdallas.edu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4A29D-3AFF-EF47-5E35-440090B4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45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7866368-F954-2432-A19C-013CD69C0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44571" y="1307844"/>
            <a:ext cx="4564151" cy="456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6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46FC-FD26-806A-031B-B8642B631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313D4-C8A5-31D3-30AE-38086AAEC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34D96-D195-3414-17AC-617DD730E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60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4E97C-6407-0241-941A-DBAE28B41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Instructor – Who Am I?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364F3-124E-AD4F-A37E-DF04F9B4F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70" y="1583995"/>
            <a:ext cx="6462990" cy="4908880"/>
          </a:xfrm>
        </p:spPr>
        <p:txBody>
          <a:bodyPr>
            <a:noAutofit/>
          </a:bodyPr>
          <a:lstStyle/>
          <a:p>
            <a:r>
              <a:rPr lang="en-US" sz="2400" dirty="0"/>
              <a:t>System security researcher for 10+ years</a:t>
            </a:r>
          </a:p>
          <a:p>
            <a:pPr lvl="1"/>
            <a:r>
              <a:rPr lang="en-US" sz="2000" dirty="0"/>
              <a:t>Industry + academia</a:t>
            </a:r>
          </a:p>
          <a:p>
            <a:r>
              <a:rPr lang="en-US" sz="2400" dirty="0"/>
              <a:t>5th year in Dallas, TX</a:t>
            </a:r>
          </a:p>
          <a:p>
            <a:r>
              <a:rPr lang="en-US" sz="2400" dirty="0"/>
              <a:t>Likes to play many different sports</a:t>
            </a:r>
          </a:p>
          <a:p>
            <a:pPr lvl="1"/>
            <a:r>
              <a:rPr lang="en-US" sz="2000" dirty="0"/>
              <a:t>Skiing, running, biking, basketball …</a:t>
            </a:r>
          </a:p>
          <a:p>
            <a:r>
              <a:rPr lang="en-US" sz="2400" dirty="0"/>
              <a:t>Research focus</a:t>
            </a:r>
          </a:p>
          <a:p>
            <a:pPr lvl="1"/>
            <a:r>
              <a:rPr lang="en-US" sz="2000" dirty="0"/>
              <a:t>Security problems in general</a:t>
            </a:r>
          </a:p>
          <a:p>
            <a:pPr lvl="2"/>
            <a:r>
              <a:rPr lang="en-US" sz="1800" dirty="0"/>
              <a:t>System and software security …</a:t>
            </a:r>
          </a:p>
          <a:p>
            <a:pPr lvl="1"/>
            <a:r>
              <a:rPr lang="en-US" sz="2000" dirty="0"/>
              <a:t>Graph learning for system security</a:t>
            </a:r>
          </a:p>
          <a:p>
            <a:r>
              <a:rPr lang="en-US" sz="2400" dirty="0"/>
              <a:t>Enjoy student interactions</a:t>
            </a:r>
          </a:p>
          <a:p>
            <a:r>
              <a:rPr lang="en-US" sz="2400" dirty="0"/>
              <a:t>Used to play Capture-The-Flag (CTF)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4CF5B-88FE-5145-8549-444208198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165" y="308750"/>
            <a:ext cx="4680791" cy="624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8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90D48-5CF4-4C49-AD6F-E453A95B5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0663"/>
          </a:xfrm>
        </p:spPr>
        <p:txBody>
          <a:bodyPr>
            <a:normAutofit/>
          </a:bodyPr>
          <a:lstStyle/>
          <a:p>
            <a:r>
              <a:rPr lang="en-US"/>
              <a:t>Beware What You Are Getting Into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6D84C1-C986-2241-BEFA-E7E817690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6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1D80E3-8A78-654F-8ACA-DF288C1DB844}"/>
              </a:ext>
            </a:extLst>
          </p:cNvPr>
          <p:cNvSpPr/>
          <p:nvPr/>
        </p:nvSpPr>
        <p:spPr>
          <a:xfrm>
            <a:off x="973356" y="1448579"/>
            <a:ext cx="98725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System-heavy, many low-level struggles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Intel + ARM (?) assembly, many assignments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Virtualization, static and binary code analysis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HDL decompilation, AI for Hacking/Reversing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The course will be challenging, heavily hands-on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EE2911-6648-EFEC-52F4-E47BFFFE7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800" y="4164450"/>
            <a:ext cx="10257622" cy="199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9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2042C-6B57-1E5C-C17C-36DD6A570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Pre-requisites and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1C994-BA18-F843-6CCD-FE1F1013927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Fluent in C/C++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Familiar with Linux</a:t>
            </a:r>
          </a:p>
          <a:p>
            <a:pPr lvl="1"/>
            <a:r>
              <a:rPr lang="en-US" dirty="0"/>
              <a:t>Shell scripting, commands, </a:t>
            </a:r>
            <a:r>
              <a:rPr lang="en-US" dirty="0" err="1"/>
              <a:t>tmux</a:t>
            </a:r>
            <a:r>
              <a:rPr lang="en-US" dirty="0"/>
              <a:t>, etc. </a:t>
            </a:r>
          </a:p>
          <a:p>
            <a:endParaRPr lang="en-US" dirty="0"/>
          </a:p>
          <a:p>
            <a:r>
              <a:rPr lang="en-US" dirty="0"/>
              <a:t>Python</a:t>
            </a:r>
          </a:p>
          <a:p>
            <a:pPr lvl="1"/>
            <a:r>
              <a:rPr lang="en-US" dirty="0"/>
              <a:t>Swiss Army knifes</a:t>
            </a:r>
          </a:p>
          <a:p>
            <a:pPr lvl="1"/>
            <a:endParaRPr lang="en-US" dirty="0"/>
          </a:p>
          <a:p>
            <a:r>
              <a:rPr lang="en-US" dirty="0"/>
              <a:t>Editors </a:t>
            </a:r>
          </a:p>
          <a:p>
            <a:pPr lvl="1"/>
            <a:r>
              <a:rPr lang="en-US" dirty="0"/>
              <a:t>vim, </a:t>
            </a:r>
            <a:r>
              <a:rPr lang="en-US" dirty="0" err="1"/>
              <a:t>neovim</a:t>
            </a:r>
            <a:endParaRPr lang="en-US" dirty="0"/>
          </a:p>
          <a:p>
            <a:endParaRPr lang="en-US" dirty="0"/>
          </a:p>
          <a:p>
            <a:r>
              <a:rPr lang="en-US" dirty="0"/>
              <a:t>And more …</a:t>
            </a:r>
          </a:p>
          <a:p>
            <a:pPr lvl="1"/>
            <a:r>
              <a:rPr lang="en-US" dirty="0"/>
              <a:t>Git + CI/CD, markdown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657EE1-726A-8214-FE6B-0FCD40B9A14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Willingness to </a:t>
            </a:r>
          </a:p>
          <a:p>
            <a:pPr lvl="1"/>
            <a:r>
              <a:rPr lang="en-US" dirty="0"/>
              <a:t>Deal with binaries, hex decimal, and assembly codes</a:t>
            </a:r>
          </a:p>
          <a:p>
            <a:pPr lvl="1"/>
            <a:r>
              <a:rPr lang="en-US" dirty="0"/>
              <a:t>Put many hours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E6DAB-DA60-E0B3-7EB1-DAB4AE92B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61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9492B-056A-5E43-A3E9-9A933C3B2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877"/>
            <a:ext cx="9650506" cy="1263647"/>
          </a:xfrm>
        </p:spPr>
        <p:txBody>
          <a:bodyPr/>
          <a:lstStyle/>
          <a:p>
            <a:r>
              <a:rPr lang="en-US"/>
              <a:t>UTD System Security Courses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0D4DB4-228E-5A4C-951A-DE8FC35D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8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EF8795-1E82-FA45-B29E-5D1AEDC3CCF8}"/>
              </a:ext>
            </a:extLst>
          </p:cNvPr>
          <p:cNvSpPr/>
          <p:nvPr/>
        </p:nvSpPr>
        <p:spPr>
          <a:xfrm>
            <a:off x="974912" y="1801907"/>
            <a:ext cx="1990165" cy="10085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 programming language &amp; Linux</a:t>
            </a:r>
          </a:p>
          <a:p>
            <a:pPr algn="ctr"/>
            <a:r>
              <a:rPr lang="en-US"/>
              <a:t>(CS3377)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FF29E7-BCD8-A845-ACBC-6D3A5B4D26F4}"/>
              </a:ext>
            </a:extLst>
          </p:cNvPr>
          <p:cNvSpPr/>
          <p:nvPr/>
        </p:nvSpPr>
        <p:spPr>
          <a:xfrm>
            <a:off x="3137647" y="1808630"/>
            <a:ext cx="1990165" cy="10085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Computer Architecture (CS3340)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A3970E-E61A-154C-AC38-F9E9F7189872}"/>
              </a:ext>
            </a:extLst>
          </p:cNvPr>
          <p:cNvSpPr/>
          <p:nvPr/>
        </p:nvSpPr>
        <p:spPr>
          <a:xfrm>
            <a:off x="5300382" y="1801907"/>
            <a:ext cx="1990165" cy="10085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Operating System (CS4348)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32B1DE-41FB-B540-8629-81DF0680FE5D}"/>
              </a:ext>
            </a:extLst>
          </p:cNvPr>
          <p:cNvSpPr/>
          <p:nvPr/>
        </p:nvSpPr>
        <p:spPr>
          <a:xfrm>
            <a:off x="1689847" y="4881282"/>
            <a:ext cx="2041712" cy="112955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System Security and Binary Code Analysis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(CS6332)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D27E591F-FE62-DC4F-B594-AC0ACD08A5FE}"/>
              </a:ext>
            </a:extLst>
          </p:cNvPr>
          <p:cNvCxnSpPr>
            <a:cxnSpLocks/>
            <a:stCxn id="4" idx="2"/>
          </p:cNvCxnSpPr>
          <p:nvPr/>
        </p:nvCxnSpPr>
        <p:spPr>
          <a:xfrm rot="16200000" flipH="1">
            <a:off x="1298202" y="3482230"/>
            <a:ext cx="2070846" cy="727260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907BCE9A-6CCF-2D47-B1AD-DC482702E7F9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2382932" y="3131484"/>
            <a:ext cx="2064123" cy="1435475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F52BA2E8-BF80-A94C-B09B-E1307038F058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3460937" y="2046755"/>
            <a:ext cx="2070846" cy="3598210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ED6AF12-4A0A-4D7E-EEE5-223DE256FE3B}"/>
              </a:ext>
            </a:extLst>
          </p:cNvPr>
          <p:cNvSpPr txBox="1">
            <a:spLocks/>
          </p:cNvSpPr>
          <p:nvPr/>
        </p:nvSpPr>
        <p:spPr>
          <a:xfrm>
            <a:off x="7584143" y="1275416"/>
            <a:ext cx="4468310" cy="48995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Hard pre-requisites</a:t>
            </a:r>
          </a:p>
          <a:p>
            <a:pPr lvl="1"/>
            <a:r>
              <a:rPr lang="en-US" dirty="0"/>
              <a:t>C programming ( intermediate or higher)</a:t>
            </a:r>
          </a:p>
          <a:p>
            <a:pPr lvl="1"/>
            <a:r>
              <a:rPr lang="en-US" dirty="0"/>
              <a:t>Computer architecture + assembly</a:t>
            </a:r>
          </a:p>
          <a:p>
            <a:pPr lvl="1"/>
            <a:r>
              <a:rPr lang="en-US" dirty="0"/>
              <a:t>Kernel and program loading procedures</a:t>
            </a:r>
          </a:p>
          <a:p>
            <a:pPr lvl="1"/>
            <a:r>
              <a:rPr lang="en-US" dirty="0"/>
              <a:t>Handy with Linux systems</a:t>
            </a:r>
          </a:p>
          <a:p>
            <a:pPr lvl="1"/>
            <a:r>
              <a:rPr lang="en-US" dirty="0"/>
              <a:t>Handy with Hexadecimal </a:t>
            </a:r>
          </a:p>
          <a:p>
            <a:endParaRPr lang="en-US" dirty="0"/>
          </a:p>
          <a:p>
            <a:r>
              <a:rPr lang="en-US" dirty="0"/>
              <a:t>Optional requirements</a:t>
            </a:r>
          </a:p>
          <a:p>
            <a:pPr lvl="1"/>
            <a:r>
              <a:rPr lang="en-US" dirty="0"/>
              <a:t>CANDL (CS4301)</a:t>
            </a:r>
          </a:p>
          <a:p>
            <a:pPr lvl="1"/>
            <a:r>
              <a:rPr lang="en-US" dirty="0"/>
              <a:t>Compiler Design (CS4386)</a:t>
            </a:r>
          </a:p>
          <a:p>
            <a:pPr lvl="1"/>
            <a:r>
              <a:rPr lang="en-US" dirty="0"/>
              <a:t>Virtualization (CS6348)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Another system security topics</a:t>
            </a:r>
          </a:p>
          <a:p>
            <a:pPr lvl="1"/>
            <a:r>
              <a:rPr lang="en-US" dirty="0"/>
              <a:t>Compiler instrumentation</a:t>
            </a:r>
          </a:p>
          <a:p>
            <a:pPr lvl="1"/>
            <a:r>
              <a:rPr lang="en-US" dirty="0"/>
              <a:t>Dynamic language analysis</a:t>
            </a:r>
          </a:p>
          <a:p>
            <a:pPr lvl="1"/>
            <a:r>
              <a:rPr lang="en-US" dirty="0"/>
              <a:t>Graph representation for system and program behaviors</a:t>
            </a:r>
          </a:p>
          <a:p>
            <a:pPr lvl="1"/>
            <a:r>
              <a:rPr lang="en-US" dirty="0"/>
              <a:t>ML-based security modeling</a:t>
            </a:r>
          </a:p>
          <a:p>
            <a:pPr lvl="1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B0D65A-0928-7CE8-4B53-A85FBAC8B593}"/>
              </a:ext>
            </a:extLst>
          </p:cNvPr>
          <p:cNvSpPr/>
          <p:nvPr/>
        </p:nvSpPr>
        <p:spPr>
          <a:xfrm>
            <a:off x="7584142" y="3062689"/>
            <a:ext cx="4121279" cy="3112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4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9492B-056A-5E43-A3E9-9A933C3B2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877"/>
            <a:ext cx="9650506" cy="1263647"/>
          </a:xfrm>
        </p:spPr>
        <p:txBody>
          <a:bodyPr/>
          <a:lstStyle/>
          <a:p>
            <a:r>
              <a:rPr lang="en-US"/>
              <a:t>UTD System Security Courses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0D4DB4-228E-5A4C-951A-DE8FC35D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89159-E739-9442-A4C1-EF1FC2C1E2A1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EF8795-1E82-FA45-B29E-5D1AEDC3CCF8}"/>
              </a:ext>
            </a:extLst>
          </p:cNvPr>
          <p:cNvSpPr/>
          <p:nvPr/>
        </p:nvSpPr>
        <p:spPr>
          <a:xfrm>
            <a:off x="974912" y="1801907"/>
            <a:ext cx="1990165" cy="10085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 programming language &amp; Linux</a:t>
            </a:r>
          </a:p>
          <a:p>
            <a:pPr algn="ctr"/>
            <a:r>
              <a:rPr lang="en-US"/>
              <a:t>(CS3377)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FF29E7-BCD8-A845-ACBC-6D3A5B4D26F4}"/>
              </a:ext>
            </a:extLst>
          </p:cNvPr>
          <p:cNvSpPr/>
          <p:nvPr/>
        </p:nvSpPr>
        <p:spPr>
          <a:xfrm>
            <a:off x="3137647" y="1808630"/>
            <a:ext cx="1990165" cy="10085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Computer Architecture (CS3340)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A3970E-E61A-154C-AC38-F9E9F7189872}"/>
              </a:ext>
            </a:extLst>
          </p:cNvPr>
          <p:cNvSpPr/>
          <p:nvPr/>
        </p:nvSpPr>
        <p:spPr>
          <a:xfrm>
            <a:off x="5300382" y="1801907"/>
            <a:ext cx="1990165" cy="100853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Operating System (CS4348)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32B1DE-41FB-B540-8629-81DF0680FE5D}"/>
              </a:ext>
            </a:extLst>
          </p:cNvPr>
          <p:cNvSpPr/>
          <p:nvPr/>
        </p:nvSpPr>
        <p:spPr>
          <a:xfrm>
            <a:off x="1360583" y="4881284"/>
            <a:ext cx="2370976" cy="11295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System Security and Binary Code Analysis </a:t>
            </a:r>
            <a:br>
              <a:rPr lang="en-US" dirty="0"/>
            </a:br>
            <a:r>
              <a:rPr lang="en-US" dirty="0"/>
              <a:t>(CS6332)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9BDB30-C935-8D46-B031-C62F2D272C1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584143" y="1275416"/>
            <a:ext cx="4468310" cy="48995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Hard pre-requisites</a:t>
            </a:r>
          </a:p>
          <a:p>
            <a:pPr lvl="1"/>
            <a:r>
              <a:rPr lang="en-US" dirty="0"/>
              <a:t>C programming ( intermediate or higher)</a:t>
            </a:r>
          </a:p>
          <a:p>
            <a:pPr lvl="1"/>
            <a:r>
              <a:rPr lang="en-US" dirty="0"/>
              <a:t>Computer architecture + assembly</a:t>
            </a:r>
          </a:p>
          <a:p>
            <a:pPr lvl="1"/>
            <a:r>
              <a:rPr lang="en-US" dirty="0"/>
              <a:t>Kernel and program loading procedures</a:t>
            </a:r>
          </a:p>
          <a:p>
            <a:pPr lvl="1"/>
            <a:r>
              <a:rPr lang="en-US" dirty="0"/>
              <a:t>Handy with Linux systems</a:t>
            </a:r>
          </a:p>
          <a:p>
            <a:pPr lvl="1"/>
            <a:r>
              <a:rPr lang="en-US" dirty="0"/>
              <a:t>Handy with Hexadecimal </a:t>
            </a:r>
          </a:p>
          <a:p>
            <a:endParaRPr lang="en-US" dirty="0"/>
          </a:p>
          <a:p>
            <a:r>
              <a:rPr lang="en-US" dirty="0"/>
              <a:t>Optional requirements</a:t>
            </a:r>
          </a:p>
          <a:p>
            <a:pPr lvl="1"/>
            <a:r>
              <a:rPr lang="en-US" dirty="0"/>
              <a:t>CANDL (CS4459)</a:t>
            </a:r>
          </a:p>
          <a:p>
            <a:pPr lvl="1"/>
            <a:r>
              <a:rPr lang="en-US" dirty="0"/>
              <a:t>Compiler Design (CS4386)</a:t>
            </a:r>
          </a:p>
          <a:p>
            <a:pPr lvl="1"/>
            <a:r>
              <a:rPr lang="en-US" dirty="0"/>
              <a:t>Virtualization (CS6348)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Another system security topics</a:t>
            </a:r>
          </a:p>
          <a:p>
            <a:pPr lvl="1"/>
            <a:r>
              <a:rPr lang="en-US" dirty="0"/>
              <a:t>Compiler instrumentation</a:t>
            </a:r>
          </a:p>
          <a:p>
            <a:pPr lvl="1"/>
            <a:r>
              <a:rPr lang="en-US" dirty="0"/>
              <a:t>Dynamic language analysis</a:t>
            </a:r>
          </a:p>
          <a:p>
            <a:pPr lvl="1"/>
            <a:r>
              <a:rPr lang="en-US" dirty="0"/>
              <a:t>Graph representation for system and program behaviors</a:t>
            </a:r>
          </a:p>
          <a:p>
            <a:pPr lvl="1"/>
            <a:r>
              <a:rPr lang="en-US" dirty="0"/>
              <a:t>ML-based security modeling</a:t>
            </a:r>
          </a:p>
          <a:p>
            <a:pPr lvl="1"/>
            <a:endParaRPr lang="en-US" dirty="0"/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D27E591F-FE62-DC4F-B594-AC0ACD08A5FE}"/>
              </a:ext>
            </a:extLst>
          </p:cNvPr>
          <p:cNvCxnSpPr>
            <a:cxnSpLocks/>
            <a:stCxn id="4" idx="2"/>
          </p:cNvCxnSpPr>
          <p:nvPr/>
        </p:nvCxnSpPr>
        <p:spPr>
          <a:xfrm rot="16200000" flipH="1">
            <a:off x="1298202" y="3482230"/>
            <a:ext cx="2070846" cy="727260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907BCE9A-6CCF-2D47-B1AD-DC482702E7F9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2382932" y="3131484"/>
            <a:ext cx="2064123" cy="1435475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F52BA2E8-BF80-A94C-B09B-E1307038F058}"/>
              </a:ext>
            </a:extLst>
          </p:cNvPr>
          <p:cNvCxnSpPr>
            <a:cxnSpLocks/>
            <a:stCxn id="6" idx="2"/>
          </p:cNvCxnSpPr>
          <p:nvPr/>
        </p:nvCxnSpPr>
        <p:spPr>
          <a:xfrm rot="5400000">
            <a:off x="3460937" y="2046755"/>
            <a:ext cx="2070846" cy="3598210"/>
          </a:xfrm>
          <a:prstGeom prst="bentConnector3">
            <a:avLst>
              <a:gd name="adj1" fmla="val 50000"/>
            </a:avLst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9F7CE8E-33E9-7749-8D37-07A6C0F8A33E}"/>
              </a:ext>
            </a:extLst>
          </p:cNvPr>
          <p:cNvSpPr/>
          <p:nvPr/>
        </p:nvSpPr>
        <p:spPr>
          <a:xfrm>
            <a:off x="1969994" y="3312457"/>
            <a:ext cx="1990165" cy="10085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Cybersecurity Attack Defense Lab</a:t>
            </a:r>
          </a:p>
          <a:p>
            <a:pPr algn="ctr"/>
            <a:r>
              <a:rPr lang="en-US" dirty="0"/>
              <a:t>(CS4459)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7EB96C-C313-024F-922A-963EA9755225}"/>
              </a:ext>
            </a:extLst>
          </p:cNvPr>
          <p:cNvSpPr/>
          <p:nvPr/>
        </p:nvSpPr>
        <p:spPr>
          <a:xfrm>
            <a:off x="5120525" y="3315615"/>
            <a:ext cx="1990165" cy="100853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Compiler Design</a:t>
            </a:r>
          </a:p>
          <a:p>
            <a:pPr algn="ctr"/>
            <a:r>
              <a:rPr lang="en-US" dirty="0"/>
              <a:t>(CS4386)</a:t>
            </a:r>
          </a:p>
        </p:txBody>
      </p: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0D4BE2DA-3BD3-414F-9F03-8E1B1B9CE42F}"/>
              </a:ext>
            </a:extLst>
          </p:cNvPr>
          <p:cNvCxnSpPr>
            <a:cxnSpLocks/>
            <a:stCxn id="7" idx="2"/>
          </p:cNvCxnSpPr>
          <p:nvPr/>
        </p:nvCxnSpPr>
        <p:spPr>
          <a:xfrm rot="16200000" flipH="1">
            <a:off x="2784663" y="4501401"/>
            <a:ext cx="567018" cy="206190"/>
          </a:xfrm>
          <a:prstGeom prst="bentConnector3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C7559FDD-B535-E242-857F-B5092A6449AB}"/>
              </a:ext>
            </a:extLst>
          </p:cNvPr>
          <p:cNvCxnSpPr>
            <a:cxnSpLocks/>
            <a:stCxn id="11" idx="2"/>
          </p:cNvCxnSpPr>
          <p:nvPr/>
        </p:nvCxnSpPr>
        <p:spPr>
          <a:xfrm rot="5400000">
            <a:off x="4502985" y="2992428"/>
            <a:ext cx="280906" cy="2944341"/>
          </a:xfrm>
          <a:prstGeom prst="bentConnector2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prstDash val="sysDash"/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110C8E5-AC28-E931-98B5-82EBB4FE95D2}"/>
              </a:ext>
            </a:extLst>
          </p:cNvPr>
          <p:cNvSpPr/>
          <p:nvPr/>
        </p:nvSpPr>
        <p:spPr>
          <a:xfrm>
            <a:off x="7584142" y="4456323"/>
            <a:ext cx="4121279" cy="17186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21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2695</Words>
  <Application>Microsoft Macintosh PowerPoint</Application>
  <PresentationFormat>Widescreen</PresentationFormat>
  <Paragraphs>642</Paragraphs>
  <Slides>46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3" baseType="lpstr">
      <vt:lpstr>Arial</vt:lpstr>
      <vt:lpstr>Calibri</vt:lpstr>
      <vt:lpstr>Calibri Light</vt:lpstr>
      <vt:lpstr>Roboto</vt:lpstr>
      <vt:lpstr>Times New Roman</vt:lpstr>
      <vt:lpstr>Wingdings</vt:lpstr>
      <vt:lpstr>Office Theme</vt:lpstr>
      <vt:lpstr>CS 6332.001: Systems Security and Binary Code Analysis Lecture 01</vt:lpstr>
      <vt:lpstr>Course Title</vt:lpstr>
      <vt:lpstr>Course Objective</vt:lpstr>
      <vt:lpstr>What the Course will NOT Cover   (But Still Important)</vt:lpstr>
      <vt:lpstr>Instructor – Who Am I?</vt:lpstr>
      <vt:lpstr>Beware What You Are Getting Into</vt:lpstr>
      <vt:lpstr>Pre-requisites and Expectations</vt:lpstr>
      <vt:lpstr>UTD System Security Courses </vt:lpstr>
      <vt:lpstr>UTD System Security Courses </vt:lpstr>
      <vt:lpstr>UTD System Security Courses </vt:lpstr>
      <vt:lpstr>CANDL vs. CS6332</vt:lpstr>
      <vt:lpstr>CS6332-F25*</vt:lpstr>
      <vt:lpstr>Course Agenda</vt:lpstr>
      <vt:lpstr>Course Agenda</vt:lpstr>
      <vt:lpstr>Course Agenda</vt:lpstr>
      <vt:lpstr>Class Meetings and Communications</vt:lpstr>
      <vt:lpstr>Class Participation</vt:lpstr>
      <vt:lpstr>System Security and Binary Code Analysis What is the Course is about?</vt:lpstr>
      <vt:lpstr>What Would Define "System"?</vt:lpstr>
      <vt:lpstr>System Evolution</vt:lpstr>
      <vt:lpstr>System Diversified Architectures + OSes </vt:lpstr>
      <vt:lpstr>New Space Era</vt:lpstr>
      <vt:lpstr>IBM Endurance</vt:lpstr>
      <vt:lpstr>System Security and Malware Code Analysis What is the Course is about?</vt:lpstr>
      <vt:lpstr>What is Security? Security against what?</vt:lpstr>
      <vt:lpstr>What about Privacy?</vt:lpstr>
      <vt:lpstr>Threat Modeling</vt:lpstr>
      <vt:lpstr>System Security and Malware Code Analysis What is the Course is about?</vt:lpstr>
      <vt:lpstr>Binary and Malicious Code</vt:lpstr>
      <vt:lpstr>Cyberattack in 1990’s</vt:lpstr>
      <vt:lpstr>Cyberattack in 2020’s</vt:lpstr>
      <vt:lpstr>SolarWinds</vt:lpstr>
      <vt:lpstr>What is “Malware” and “Code”</vt:lpstr>
      <vt:lpstr>What is “Malware” and “Code”</vt:lpstr>
      <vt:lpstr>Python Binaries</vt:lpstr>
      <vt:lpstr>Fileless Malware</vt:lpstr>
      <vt:lpstr>“Malware” and “Code”:  A Puzzle In A Big Picture</vt:lpstr>
      <vt:lpstr>System Security and Malware Code Analysis What is the Course is about?</vt:lpstr>
      <vt:lpstr>Traditional Analysis</vt:lpstr>
      <vt:lpstr>Emerging Challenges</vt:lpstr>
      <vt:lpstr>Case Study: How Did JPL Connect to Mark Watney?</vt:lpstr>
      <vt:lpstr>PowerPoint Presentation</vt:lpstr>
      <vt:lpstr>Binary Patching</vt:lpstr>
      <vt:lpstr>REAL Case Study: Mars PathFinder Bug fix</vt:lpstr>
      <vt:lpstr>Until Next Class</vt:lpstr>
      <vt:lpstr>Backup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Jee, Kangkook</dc:creator>
  <cp:lastModifiedBy>Jee, Kangkook</cp:lastModifiedBy>
  <cp:revision>61</cp:revision>
  <dcterms:created xsi:type="dcterms:W3CDTF">2020-08-12T20:07:39Z</dcterms:created>
  <dcterms:modified xsi:type="dcterms:W3CDTF">2025-08-28T13:56:30Z</dcterms:modified>
</cp:coreProperties>
</file>