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7"/>
  </p:notesMasterIdLst>
  <p:sldIdLst>
    <p:sldId id="256" r:id="rId2"/>
    <p:sldId id="542" r:id="rId3"/>
    <p:sldId id="1556" r:id="rId4"/>
    <p:sldId id="508" r:id="rId5"/>
    <p:sldId id="509" r:id="rId6"/>
    <p:sldId id="1580" r:id="rId7"/>
    <p:sldId id="1581" r:id="rId8"/>
    <p:sldId id="511" r:id="rId9"/>
    <p:sldId id="512" r:id="rId10"/>
    <p:sldId id="513" r:id="rId11"/>
    <p:sldId id="514" r:id="rId12"/>
    <p:sldId id="1504" r:id="rId13"/>
    <p:sldId id="433" r:id="rId14"/>
    <p:sldId id="515" r:id="rId15"/>
    <p:sldId id="517" r:id="rId16"/>
    <p:sldId id="434" r:id="rId17"/>
    <p:sldId id="1506" r:id="rId18"/>
    <p:sldId id="1507" r:id="rId19"/>
    <p:sldId id="1509" r:id="rId20"/>
    <p:sldId id="1510" r:id="rId21"/>
    <p:sldId id="1511" r:id="rId22"/>
    <p:sldId id="519" r:id="rId23"/>
    <p:sldId id="440" r:id="rId24"/>
    <p:sldId id="467" r:id="rId25"/>
    <p:sldId id="472" r:id="rId26"/>
    <p:sldId id="1273" r:id="rId27"/>
    <p:sldId id="470" r:id="rId28"/>
    <p:sldId id="413" r:id="rId29"/>
    <p:sldId id="468" r:id="rId30"/>
    <p:sldId id="471" r:id="rId31"/>
    <p:sldId id="450" r:id="rId32"/>
    <p:sldId id="475" r:id="rId33"/>
    <p:sldId id="1235" r:id="rId34"/>
    <p:sldId id="345" r:id="rId35"/>
    <p:sldId id="1236" r:id="rId36"/>
    <p:sldId id="1237" r:id="rId37"/>
    <p:sldId id="395" r:id="rId38"/>
    <p:sldId id="412" r:id="rId39"/>
    <p:sldId id="394" r:id="rId40"/>
    <p:sldId id="1238" r:id="rId41"/>
    <p:sldId id="1239" r:id="rId42"/>
    <p:sldId id="416" r:id="rId43"/>
    <p:sldId id="1240" r:id="rId44"/>
    <p:sldId id="1241" r:id="rId45"/>
    <p:sldId id="1242" r:id="rId46"/>
    <p:sldId id="1243" r:id="rId47"/>
    <p:sldId id="1244" r:id="rId48"/>
    <p:sldId id="1245" r:id="rId49"/>
    <p:sldId id="1246" r:id="rId50"/>
    <p:sldId id="1247" r:id="rId51"/>
    <p:sldId id="1248" r:id="rId52"/>
    <p:sldId id="1249" r:id="rId53"/>
    <p:sldId id="1250" r:id="rId54"/>
    <p:sldId id="1251" r:id="rId55"/>
    <p:sldId id="1252" r:id="rId56"/>
    <p:sldId id="430" r:id="rId57"/>
    <p:sldId id="1253" r:id="rId58"/>
    <p:sldId id="432" r:id="rId59"/>
    <p:sldId id="1254" r:id="rId60"/>
    <p:sldId id="1255" r:id="rId61"/>
    <p:sldId id="1256" r:id="rId62"/>
    <p:sldId id="436" r:id="rId63"/>
    <p:sldId id="437" r:id="rId64"/>
    <p:sldId id="1257" r:id="rId65"/>
    <p:sldId id="439" r:id="rId66"/>
    <p:sldId id="1258" r:id="rId67"/>
    <p:sldId id="1259" r:id="rId68"/>
    <p:sldId id="441" r:id="rId69"/>
    <p:sldId id="1260" r:id="rId70"/>
    <p:sldId id="443" r:id="rId71"/>
    <p:sldId id="444" r:id="rId72"/>
    <p:sldId id="1261" r:id="rId73"/>
    <p:sldId id="1262" r:id="rId74"/>
    <p:sldId id="1263" r:id="rId75"/>
    <p:sldId id="449" r:id="rId76"/>
    <p:sldId id="1264" r:id="rId77"/>
    <p:sldId id="451" r:id="rId78"/>
    <p:sldId id="452" r:id="rId79"/>
    <p:sldId id="453" r:id="rId80"/>
    <p:sldId id="454" r:id="rId81"/>
    <p:sldId id="1265" r:id="rId82"/>
    <p:sldId id="1266" r:id="rId83"/>
    <p:sldId id="1267" r:id="rId84"/>
    <p:sldId id="1268" r:id="rId85"/>
    <p:sldId id="459" r:id="rId8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B92FDAB-3026-114E-87A0-73AD71300501}">
          <p14:sldIdLst>
            <p14:sldId id="256"/>
            <p14:sldId id="542"/>
            <p14:sldId id="1556"/>
            <p14:sldId id="508"/>
            <p14:sldId id="509"/>
            <p14:sldId id="1580"/>
            <p14:sldId id="1581"/>
            <p14:sldId id="511"/>
            <p14:sldId id="512"/>
            <p14:sldId id="513"/>
            <p14:sldId id="514"/>
            <p14:sldId id="1504"/>
            <p14:sldId id="433"/>
            <p14:sldId id="515"/>
            <p14:sldId id="517"/>
            <p14:sldId id="434"/>
            <p14:sldId id="1506"/>
            <p14:sldId id="1507"/>
            <p14:sldId id="1509"/>
            <p14:sldId id="1510"/>
            <p14:sldId id="1511"/>
          </p14:sldIdLst>
        </p14:section>
        <p14:section name="Function support and Stack operation" id="{4B15AE6D-363B-1246-8C2B-69740B338698}">
          <p14:sldIdLst>
            <p14:sldId id="519"/>
            <p14:sldId id="440"/>
            <p14:sldId id="467"/>
            <p14:sldId id="472"/>
            <p14:sldId id="1273"/>
            <p14:sldId id="470"/>
            <p14:sldId id="413"/>
            <p14:sldId id="468"/>
            <p14:sldId id="471"/>
            <p14:sldId id="450"/>
            <p14:sldId id="475"/>
            <p14:sldId id="1235"/>
            <p14:sldId id="345"/>
            <p14:sldId id="1236"/>
            <p14:sldId id="1237"/>
            <p14:sldId id="395"/>
            <p14:sldId id="412"/>
            <p14:sldId id="394"/>
            <p14:sldId id="1238"/>
            <p14:sldId id="1239"/>
            <p14:sldId id="416"/>
            <p14:sldId id="1240"/>
            <p14:sldId id="1241"/>
            <p14:sldId id="1242"/>
            <p14:sldId id="1243"/>
            <p14:sldId id="1244"/>
            <p14:sldId id="1245"/>
            <p14:sldId id="1246"/>
            <p14:sldId id="1247"/>
            <p14:sldId id="1248"/>
            <p14:sldId id="1249"/>
            <p14:sldId id="1250"/>
            <p14:sldId id="1251"/>
            <p14:sldId id="1252"/>
            <p14:sldId id="430"/>
            <p14:sldId id="1253"/>
            <p14:sldId id="432"/>
            <p14:sldId id="1254"/>
            <p14:sldId id="1255"/>
            <p14:sldId id="1256"/>
            <p14:sldId id="436"/>
            <p14:sldId id="437"/>
            <p14:sldId id="1257"/>
            <p14:sldId id="439"/>
            <p14:sldId id="1258"/>
            <p14:sldId id="1259"/>
            <p14:sldId id="441"/>
            <p14:sldId id="1260"/>
            <p14:sldId id="443"/>
            <p14:sldId id="444"/>
            <p14:sldId id="1261"/>
            <p14:sldId id="1262"/>
            <p14:sldId id="1263"/>
            <p14:sldId id="449"/>
            <p14:sldId id="1264"/>
            <p14:sldId id="451"/>
            <p14:sldId id="452"/>
            <p14:sldId id="453"/>
            <p14:sldId id="454"/>
            <p14:sldId id="1265"/>
            <p14:sldId id="1266"/>
            <p14:sldId id="1267"/>
            <p14:sldId id="1268"/>
            <p14:sldId id="45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49" d="100"/>
          <a:sy n="149" d="100"/>
        </p:scale>
        <p:origin x="192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microsoft.com/office/2016/11/relationships/changesInfo" Target="changesInfos/changesInfo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e, Kangkook" userId="52832784-bd9f-4cfd-947b-6cb8258050c1" providerId="ADAL" clId="{CD9C4BD8-1435-5046-BC21-7AE309AB4D41}"/>
    <pc:docChg chg="modSld">
      <pc:chgData name="Jee, Kangkook" userId="52832784-bd9f-4cfd-947b-6cb8258050c1" providerId="ADAL" clId="{CD9C4BD8-1435-5046-BC21-7AE309AB4D41}" dt="2022-09-09T12:38:58.650" v="0" actId="729"/>
      <pc:docMkLst>
        <pc:docMk/>
      </pc:docMkLst>
      <pc:sldChg chg="mod modShow">
        <pc:chgData name="Jee, Kangkook" userId="52832784-bd9f-4cfd-947b-6cb8258050c1" providerId="ADAL" clId="{CD9C4BD8-1435-5046-BC21-7AE309AB4D41}" dt="2022-09-09T12:38:58.650" v="0" actId="729"/>
        <pc:sldMkLst>
          <pc:docMk/>
          <pc:sldMk cId="1585636749" sldId="483"/>
        </pc:sldMkLst>
      </pc:sldChg>
      <pc:sldChg chg="mod modShow">
        <pc:chgData name="Jee, Kangkook" userId="52832784-bd9f-4cfd-947b-6cb8258050c1" providerId="ADAL" clId="{CD9C4BD8-1435-5046-BC21-7AE309AB4D41}" dt="2022-09-09T12:38:58.650" v="0" actId="729"/>
        <pc:sldMkLst>
          <pc:docMk/>
          <pc:sldMk cId="3553036065" sldId="484"/>
        </pc:sldMkLst>
      </pc:sldChg>
    </pc:docChg>
  </pc:docChgLst>
  <pc:docChgLst>
    <pc:chgData name="Jee, Kangkook" userId="52832784-bd9f-4cfd-947b-6cb8258050c1" providerId="ADAL" clId="{F3299EF5-A272-E744-83C4-C86B12875110}"/>
    <pc:docChg chg="custSel delSld modSld">
      <pc:chgData name="Jee, Kangkook" userId="52832784-bd9f-4cfd-947b-6cb8258050c1" providerId="ADAL" clId="{F3299EF5-A272-E744-83C4-C86B12875110}" dt="2023-09-13T10:17:17.688" v="8" actId="2696"/>
      <pc:docMkLst>
        <pc:docMk/>
      </pc:docMkLst>
      <pc:sldChg chg="modSp mod">
        <pc:chgData name="Jee, Kangkook" userId="52832784-bd9f-4cfd-947b-6cb8258050c1" providerId="ADAL" clId="{F3299EF5-A272-E744-83C4-C86B12875110}" dt="2023-09-05T14:50:43.245" v="3" actId="20577"/>
        <pc:sldMkLst>
          <pc:docMk/>
          <pc:sldMk cId="2958764332" sldId="256"/>
        </pc:sldMkLst>
        <pc:spChg chg="mod">
          <ac:chgData name="Jee, Kangkook" userId="52832784-bd9f-4cfd-947b-6cb8258050c1" providerId="ADAL" clId="{F3299EF5-A272-E744-83C4-C86B12875110}" dt="2023-09-05T14:50:43.245" v="3" actId="20577"/>
          <ac:spMkLst>
            <pc:docMk/>
            <pc:sldMk cId="2958764332" sldId="256"/>
            <ac:spMk id="3" creationId="{8478EFD8-8810-7C4B-9D51-E4795820E15B}"/>
          </ac:spMkLst>
        </pc:spChg>
      </pc:sldChg>
      <pc:sldChg chg="del">
        <pc:chgData name="Jee, Kangkook" userId="52832784-bd9f-4cfd-947b-6cb8258050c1" providerId="ADAL" clId="{F3299EF5-A272-E744-83C4-C86B12875110}" dt="2023-09-13T10:16:44.777" v="6" actId="2696"/>
        <pc:sldMkLst>
          <pc:docMk/>
          <pc:sldMk cId="4248865950" sldId="555"/>
        </pc:sldMkLst>
      </pc:sldChg>
      <pc:sldChg chg="del">
        <pc:chgData name="Jee, Kangkook" userId="52832784-bd9f-4cfd-947b-6cb8258050c1" providerId="ADAL" clId="{F3299EF5-A272-E744-83C4-C86B12875110}" dt="2023-09-13T10:16:44.777" v="6" actId="2696"/>
        <pc:sldMkLst>
          <pc:docMk/>
          <pc:sldMk cId="3997343989" sldId="558"/>
        </pc:sldMkLst>
      </pc:sldChg>
      <pc:sldChg chg="del">
        <pc:chgData name="Jee, Kangkook" userId="52832784-bd9f-4cfd-947b-6cb8258050c1" providerId="ADAL" clId="{F3299EF5-A272-E744-83C4-C86B12875110}" dt="2023-09-13T10:16:44.777" v="6" actId="2696"/>
        <pc:sldMkLst>
          <pc:docMk/>
          <pc:sldMk cId="205697526" sldId="559"/>
        </pc:sldMkLst>
      </pc:sldChg>
      <pc:sldChg chg="del">
        <pc:chgData name="Jee, Kangkook" userId="52832784-bd9f-4cfd-947b-6cb8258050c1" providerId="ADAL" clId="{F3299EF5-A272-E744-83C4-C86B12875110}" dt="2023-09-13T10:16:44.777" v="6" actId="2696"/>
        <pc:sldMkLst>
          <pc:docMk/>
          <pc:sldMk cId="1917347119" sldId="563"/>
        </pc:sldMkLst>
      </pc:sldChg>
      <pc:sldChg chg="del">
        <pc:chgData name="Jee, Kangkook" userId="52832784-bd9f-4cfd-947b-6cb8258050c1" providerId="ADAL" clId="{F3299EF5-A272-E744-83C4-C86B12875110}" dt="2023-09-13T09:57:47.504" v="5" actId="2696"/>
        <pc:sldMkLst>
          <pc:docMk/>
          <pc:sldMk cId="2273104667" sldId="720"/>
        </pc:sldMkLst>
      </pc:sldChg>
      <pc:sldChg chg="del">
        <pc:chgData name="Jee, Kangkook" userId="52832784-bd9f-4cfd-947b-6cb8258050c1" providerId="ADAL" clId="{F3299EF5-A272-E744-83C4-C86B12875110}" dt="2023-09-13T10:17:17.688" v="8" actId="2696"/>
        <pc:sldMkLst>
          <pc:docMk/>
          <pc:sldMk cId="2556658831" sldId="1191"/>
        </pc:sldMkLst>
      </pc:sldChg>
      <pc:sldChg chg="del">
        <pc:chgData name="Jee, Kangkook" userId="52832784-bd9f-4cfd-947b-6cb8258050c1" providerId="ADAL" clId="{F3299EF5-A272-E744-83C4-C86B12875110}" dt="2023-09-13T10:17:17.688" v="8" actId="2696"/>
        <pc:sldMkLst>
          <pc:docMk/>
          <pc:sldMk cId="1881723995" sldId="1210"/>
        </pc:sldMkLst>
      </pc:sldChg>
      <pc:sldChg chg="del">
        <pc:chgData name="Jee, Kangkook" userId="52832784-bd9f-4cfd-947b-6cb8258050c1" providerId="ADAL" clId="{F3299EF5-A272-E744-83C4-C86B12875110}" dt="2023-09-13T10:17:17.688" v="8" actId="2696"/>
        <pc:sldMkLst>
          <pc:docMk/>
          <pc:sldMk cId="1869273499" sldId="1211"/>
        </pc:sldMkLst>
      </pc:sldChg>
      <pc:sldChg chg="del">
        <pc:chgData name="Jee, Kangkook" userId="52832784-bd9f-4cfd-947b-6cb8258050c1" providerId="ADAL" clId="{F3299EF5-A272-E744-83C4-C86B12875110}" dt="2023-09-13T09:57:47.504" v="5" actId="2696"/>
        <pc:sldMkLst>
          <pc:docMk/>
          <pc:sldMk cId="783947022" sldId="1220"/>
        </pc:sldMkLst>
      </pc:sldChg>
      <pc:sldChg chg="del">
        <pc:chgData name="Jee, Kangkook" userId="52832784-bd9f-4cfd-947b-6cb8258050c1" providerId="ADAL" clId="{F3299EF5-A272-E744-83C4-C86B12875110}" dt="2023-09-13T09:57:47.504" v="5" actId="2696"/>
        <pc:sldMkLst>
          <pc:docMk/>
          <pc:sldMk cId="20498481" sldId="1222"/>
        </pc:sldMkLst>
      </pc:sldChg>
      <pc:sldChg chg="del">
        <pc:chgData name="Jee, Kangkook" userId="52832784-bd9f-4cfd-947b-6cb8258050c1" providerId="ADAL" clId="{F3299EF5-A272-E744-83C4-C86B12875110}" dt="2023-09-13T09:57:47.504" v="5" actId="2696"/>
        <pc:sldMkLst>
          <pc:docMk/>
          <pc:sldMk cId="1423117619" sldId="1223"/>
        </pc:sldMkLst>
      </pc:sldChg>
      <pc:sldChg chg="del">
        <pc:chgData name="Jee, Kangkook" userId="52832784-bd9f-4cfd-947b-6cb8258050c1" providerId="ADAL" clId="{F3299EF5-A272-E744-83C4-C86B12875110}" dt="2023-09-13T09:57:47.504" v="5" actId="2696"/>
        <pc:sldMkLst>
          <pc:docMk/>
          <pc:sldMk cId="2335809840" sldId="1224"/>
        </pc:sldMkLst>
      </pc:sldChg>
      <pc:sldChg chg="del">
        <pc:chgData name="Jee, Kangkook" userId="52832784-bd9f-4cfd-947b-6cb8258050c1" providerId="ADAL" clId="{F3299EF5-A272-E744-83C4-C86B12875110}" dt="2023-09-13T10:17:06.881" v="7" actId="2696"/>
        <pc:sldMkLst>
          <pc:docMk/>
          <pc:sldMk cId="2986532206" sldId="1225"/>
        </pc:sldMkLst>
      </pc:sldChg>
      <pc:sldChg chg="del">
        <pc:chgData name="Jee, Kangkook" userId="52832784-bd9f-4cfd-947b-6cb8258050c1" providerId="ADAL" clId="{F3299EF5-A272-E744-83C4-C86B12875110}" dt="2023-09-13T09:57:47.504" v="5" actId="2696"/>
        <pc:sldMkLst>
          <pc:docMk/>
          <pc:sldMk cId="2300762532" sldId="1226"/>
        </pc:sldMkLst>
      </pc:sldChg>
      <pc:sldChg chg="del">
        <pc:chgData name="Jee, Kangkook" userId="52832784-bd9f-4cfd-947b-6cb8258050c1" providerId="ADAL" clId="{F3299EF5-A272-E744-83C4-C86B12875110}" dt="2023-09-13T09:57:47.504" v="5" actId="2696"/>
        <pc:sldMkLst>
          <pc:docMk/>
          <pc:sldMk cId="3935703245" sldId="1230"/>
        </pc:sldMkLst>
      </pc:sldChg>
      <pc:sldChg chg="del">
        <pc:chgData name="Jee, Kangkook" userId="52832784-bd9f-4cfd-947b-6cb8258050c1" providerId="ADAL" clId="{F3299EF5-A272-E744-83C4-C86B12875110}" dt="2023-09-13T09:57:47.504" v="5" actId="2696"/>
        <pc:sldMkLst>
          <pc:docMk/>
          <pc:sldMk cId="1715410034" sldId="1232"/>
        </pc:sldMkLst>
      </pc:sldChg>
      <pc:sldChg chg="del">
        <pc:chgData name="Jee, Kangkook" userId="52832784-bd9f-4cfd-947b-6cb8258050c1" providerId="ADAL" clId="{F3299EF5-A272-E744-83C4-C86B12875110}" dt="2023-09-13T09:57:47.504" v="5" actId="2696"/>
        <pc:sldMkLst>
          <pc:docMk/>
          <pc:sldMk cId="2240076209" sldId="1233"/>
        </pc:sldMkLst>
      </pc:sldChg>
      <pc:sldChg chg="del">
        <pc:chgData name="Jee, Kangkook" userId="52832784-bd9f-4cfd-947b-6cb8258050c1" providerId="ADAL" clId="{F3299EF5-A272-E744-83C4-C86B12875110}" dt="2023-09-13T09:57:47.504" v="5" actId="2696"/>
        <pc:sldMkLst>
          <pc:docMk/>
          <pc:sldMk cId="1767367738" sldId="1234"/>
        </pc:sldMkLst>
      </pc:sldChg>
      <pc:sldChg chg="del">
        <pc:chgData name="Jee, Kangkook" userId="52832784-bd9f-4cfd-947b-6cb8258050c1" providerId="ADAL" clId="{F3299EF5-A272-E744-83C4-C86B12875110}" dt="2023-09-13T09:57:47.504" v="5" actId="2696"/>
        <pc:sldMkLst>
          <pc:docMk/>
          <pc:sldMk cId="4280926031" sldId="1496"/>
        </pc:sldMkLst>
      </pc:sldChg>
      <pc:sldChg chg="del">
        <pc:chgData name="Jee, Kangkook" userId="52832784-bd9f-4cfd-947b-6cb8258050c1" providerId="ADAL" clId="{F3299EF5-A272-E744-83C4-C86B12875110}" dt="2023-09-13T09:57:47.504" v="5" actId="2696"/>
        <pc:sldMkLst>
          <pc:docMk/>
          <pc:sldMk cId="3554728077" sldId="1497"/>
        </pc:sldMkLst>
      </pc:sldChg>
      <pc:sldChg chg="del">
        <pc:chgData name="Jee, Kangkook" userId="52832784-bd9f-4cfd-947b-6cb8258050c1" providerId="ADAL" clId="{F3299EF5-A272-E744-83C4-C86B12875110}" dt="2023-09-13T09:57:47.504" v="5" actId="2696"/>
        <pc:sldMkLst>
          <pc:docMk/>
          <pc:sldMk cId="1697162290" sldId="1498"/>
        </pc:sldMkLst>
      </pc:sldChg>
      <pc:sldChg chg="del">
        <pc:chgData name="Jee, Kangkook" userId="52832784-bd9f-4cfd-947b-6cb8258050c1" providerId="ADAL" clId="{F3299EF5-A272-E744-83C4-C86B12875110}" dt="2023-09-13T09:57:47.504" v="5" actId="2696"/>
        <pc:sldMkLst>
          <pc:docMk/>
          <pc:sldMk cId="3897771913" sldId="1499"/>
        </pc:sldMkLst>
      </pc:sldChg>
      <pc:sldChg chg="del">
        <pc:chgData name="Jee, Kangkook" userId="52832784-bd9f-4cfd-947b-6cb8258050c1" providerId="ADAL" clId="{F3299EF5-A272-E744-83C4-C86B12875110}" dt="2023-09-13T09:57:47.504" v="5" actId="2696"/>
        <pc:sldMkLst>
          <pc:docMk/>
          <pc:sldMk cId="3975458845" sldId="1500"/>
        </pc:sldMkLst>
      </pc:sldChg>
      <pc:sldChg chg="del">
        <pc:chgData name="Jee, Kangkook" userId="52832784-bd9f-4cfd-947b-6cb8258050c1" providerId="ADAL" clId="{F3299EF5-A272-E744-83C4-C86B12875110}" dt="2023-09-13T09:57:47.504" v="5" actId="2696"/>
        <pc:sldMkLst>
          <pc:docMk/>
          <pc:sldMk cId="4049277547" sldId="1501"/>
        </pc:sldMkLst>
      </pc:sldChg>
      <pc:sldChg chg="del">
        <pc:chgData name="Jee, Kangkook" userId="52832784-bd9f-4cfd-947b-6cb8258050c1" providerId="ADAL" clId="{F3299EF5-A272-E744-83C4-C86B12875110}" dt="2023-09-13T09:57:47.504" v="5" actId="2696"/>
        <pc:sldMkLst>
          <pc:docMk/>
          <pc:sldMk cId="3476967887" sldId="1502"/>
        </pc:sldMkLst>
      </pc:sldChg>
      <pc:sldChg chg="del">
        <pc:chgData name="Jee, Kangkook" userId="52832784-bd9f-4cfd-947b-6cb8258050c1" providerId="ADAL" clId="{F3299EF5-A272-E744-83C4-C86B12875110}" dt="2023-09-13T09:57:47.504" v="5" actId="2696"/>
        <pc:sldMkLst>
          <pc:docMk/>
          <pc:sldMk cId="1840089476" sldId="1505"/>
        </pc:sldMkLst>
      </pc:sldChg>
      <pc:sldChg chg="delSp mod">
        <pc:chgData name="Jee, Kangkook" userId="52832784-bd9f-4cfd-947b-6cb8258050c1" providerId="ADAL" clId="{F3299EF5-A272-E744-83C4-C86B12875110}" dt="2023-09-05T14:51:04.841" v="4" actId="478"/>
        <pc:sldMkLst>
          <pc:docMk/>
          <pc:sldMk cId="841512181" sldId="1511"/>
        </pc:sldMkLst>
        <pc:inkChg chg="del">
          <ac:chgData name="Jee, Kangkook" userId="52832784-bd9f-4cfd-947b-6cb8258050c1" providerId="ADAL" clId="{F3299EF5-A272-E744-83C4-C86B12875110}" dt="2023-09-05T14:51:04.841" v="4" actId="478"/>
          <ac:inkMkLst>
            <pc:docMk/>
            <pc:sldMk cId="841512181" sldId="1511"/>
            <ac:inkMk id="5" creationId="{7A9D5BCF-D2F1-ABE2-6509-9562EDC00A98}"/>
          </ac:inkMkLst>
        </pc:inkChg>
      </pc:sldChg>
      <pc:sldChg chg="del">
        <pc:chgData name="Jee, Kangkook" userId="52832784-bd9f-4cfd-947b-6cb8258050c1" providerId="ADAL" clId="{F3299EF5-A272-E744-83C4-C86B12875110}" dt="2023-09-13T10:16:44.777" v="6" actId="2696"/>
        <pc:sldMkLst>
          <pc:docMk/>
          <pc:sldMk cId="556818668" sldId="1554"/>
        </pc:sldMkLst>
      </pc:sldChg>
      <pc:sldChg chg="del">
        <pc:chgData name="Jee, Kangkook" userId="52832784-bd9f-4cfd-947b-6cb8258050c1" providerId="ADAL" clId="{F3299EF5-A272-E744-83C4-C86B12875110}" dt="2023-09-13T10:16:44.777" v="6" actId="2696"/>
        <pc:sldMkLst>
          <pc:docMk/>
          <pc:sldMk cId="2141475224" sldId="1558"/>
        </pc:sldMkLst>
      </pc:sldChg>
      <pc:sldChg chg="del">
        <pc:chgData name="Jee, Kangkook" userId="52832784-bd9f-4cfd-947b-6cb8258050c1" providerId="ADAL" clId="{F3299EF5-A272-E744-83C4-C86B12875110}" dt="2023-09-13T10:16:44.777" v="6" actId="2696"/>
        <pc:sldMkLst>
          <pc:docMk/>
          <pc:sldMk cId="693402363" sldId="1559"/>
        </pc:sldMkLst>
      </pc:sldChg>
      <pc:sldChg chg="del">
        <pc:chgData name="Jee, Kangkook" userId="52832784-bd9f-4cfd-947b-6cb8258050c1" providerId="ADAL" clId="{F3299EF5-A272-E744-83C4-C86B12875110}" dt="2023-09-13T10:16:44.777" v="6" actId="2696"/>
        <pc:sldMkLst>
          <pc:docMk/>
          <pc:sldMk cId="2568952448" sldId="1568"/>
        </pc:sldMkLst>
      </pc:sldChg>
    </pc:docChg>
  </pc:docChgLst>
  <pc:docChgLst>
    <pc:chgData name="Jee, Kangkook" userId="52832784-bd9f-4cfd-947b-6cb8258050c1" providerId="ADAL" clId="{58BF1A50-088C-7C4F-ADC1-76AE0FB4A72F}"/>
    <pc:docChg chg="delSld modSld addSection modSection">
      <pc:chgData name="Jee, Kangkook" userId="52832784-bd9f-4cfd-947b-6cb8258050c1" providerId="ADAL" clId="{58BF1A50-088C-7C4F-ADC1-76AE0FB4A72F}" dt="2024-09-03T16:59:59.611" v="9" actId="17846"/>
      <pc:docMkLst>
        <pc:docMk/>
      </pc:docMkLst>
      <pc:sldChg chg="modSp mod">
        <pc:chgData name="Jee, Kangkook" userId="52832784-bd9f-4cfd-947b-6cb8258050c1" providerId="ADAL" clId="{58BF1A50-088C-7C4F-ADC1-76AE0FB4A72F}" dt="2024-09-03T16:58:10.146" v="6" actId="20577"/>
        <pc:sldMkLst>
          <pc:docMk/>
          <pc:sldMk cId="2958764332" sldId="256"/>
        </pc:sldMkLst>
        <pc:spChg chg="mod">
          <ac:chgData name="Jee, Kangkook" userId="52832784-bd9f-4cfd-947b-6cb8258050c1" providerId="ADAL" clId="{58BF1A50-088C-7C4F-ADC1-76AE0FB4A72F}" dt="2024-09-03T16:58:10.146" v="6" actId="20577"/>
          <ac:spMkLst>
            <pc:docMk/>
            <pc:sldMk cId="2958764332" sldId="256"/>
            <ac:spMk id="3" creationId="{8478EFD8-8810-7C4B-9D51-E4795820E15B}"/>
          </ac:spMkLst>
        </pc:spChg>
      </pc:sldChg>
      <pc:sldChg chg="del">
        <pc:chgData name="Jee, Kangkook" userId="52832784-bd9f-4cfd-947b-6cb8258050c1" providerId="ADAL" clId="{58BF1A50-088C-7C4F-ADC1-76AE0FB4A72F}" dt="2024-08-22T16:57:30.637" v="0" actId="2696"/>
        <pc:sldMkLst>
          <pc:docMk/>
          <pc:sldMk cId="3612971897" sldId="1494"/>
        </pc:sldMkLst>
      </pc:sldChg>
      <pc:sldChg chg="del">
        <pc:chgData name="Jee, Kangkook" userId="52832784-bd9f-4cfd-947b-6cb8258050c1" providerId="ADAL" clId="{58BF1A50-088C-7C4F-ADC1-76AE0FB4A72F}" dt="2024-08-22T16:57:30.637" v="0" actId="2696"/>
        <pc:sldMkLst>
          <pc:docMk/>
          <pc:sldMk cId="253232955" sldId="1495"/>
        </pc:sldMkLst>
      </pc:sldChg>
      <pc:sldChg chg="del">
        <pc:chgData name="Jee, Kangkook" userId="52832784-bd9f-4cfd-947b-6cb8258050c1" providerId="ADAL" clId="{58BF1A50-088C-7C4F-ADC1-76AE0FB4A72F}" dt="2024-08-22T16:57:30.637" v="0" actId="2696"/>
        <pc:sldMkLst>
          <pc:docMk/>
          <pc:sldMk cId="4207844633" sldId="1513"/>
        </pc:sldMkLst>
      </pc:sldChg>
      <pc:sldChg chg="mod modShow">
        <pc:chgData name="Jee, Kangkook" userId="52832784-bd9f-4cfd-947b-6cb8258050c1" providerId="ADAL" clId="{58BF1A50-088C-7C4F-ADC1-76AE0FB4A72F}" dt="2024-09-03T16:58:31.948" v="7" actId="729"/>
        <pc:sldMkLst>
          <pc:docMk/>
          <pc:sldMk cId="4072136215" sldId="1556"/>
        </pc:sldMkLst>
      </pc:sldChg>
    </pc:docChg>
  </pc:docChgLst>
  <pc:docChgLst>
    <pc:chgData name="Jee, Kangkook" userId="52832784-bd9f-4cfd-947b-6cb8258050c1" providerId="ADAL" clId="{E79C0BE7-8ED6-BC4A-A501-E25B2D06AA3B}"/>
    <pc:docChg chg="undo custSel addSld delSld modSld sldOrd">
      <pc:chgData name="Jee, Kangkook" userId="52832784-bd9f-4cfd-947b-6cb8258050c1" providerId="ADAL" clId="{E79C0BE7-8ED6-BC4A-A501-E25B2D06AA3B}" dt="2022-09-14T21:32:29.320" v="1938" actId="1076"/>
      <pc:docMkLst>
        <pc:docMk/>
      </pc:docMkLst>
      <pc:sldChg chg="modSp mod">
        <pc:chgData name="Jee, Kangkook" userId="52832784-bd9f-4cfd-947b-6cb8258050c1" providerId="ADAL" clId="{E79C0BE7-8ED6-BC4A-A501-E25B2D06AA3B}" dt="2022-09-09T07:33:12.306" v="175" actId="20577"/>
        <pc:sldMkLst>
          <pc:docMk/>
          <pc:sldMk cId="2958764332" sldId="256"/>
        </pc:sldMkLst>
        <pc:spChg chg="mod">
          <ac:chgData name="Jee, Kangkook" userId="52832784-bd9f-4cfd-947b-6cb8258050c1" providerId="ADAL" clId="{E79C0BE7-8ED6-BC4A-A501-E25B2D06AA3B}" dt="2022-09-09T07:33:12.306" v="175" actId="20577"/>
          <ac:spMkLst>
            <pc:docMk/>
            <pc:sldMk cId="2958764332" sldId="256"/>
            <ac:spMk id="3" creationId="{8478EFD8-8810-7C4B-9D51-E4795820E15B}"/>
          </ac:spMkLst>
        </pc:spChg>
      </pc:sldChg>
      <pc:sldChg chg="modSp">
        <pc:chgData name="Jee, Kangkook" userId="52832784-bd9f-4cfd-947b-6cb8258050c1" providerId="ADAL" clId="{E79C0BE7-8ED6-BC4A-A501-E25B2D06AA3B}" dt="2022-09-09T10:12:08.827" v="1442" actId="167"/>
        <pc:sldMkLst>
          <pc:docMk/>
          <pc:sldMk cId="2787194872" sldId="345"/>
        </pc:sldMkLst>
        <pc:spChg chg="mod">
          <ac:chgData name="Jee, Kangkook" userId="52832784-bd9f-4cfd-947b-6cb8258050c1" providerId="ADAL" clId="{E79C0BE7-8ED6-BC4A-A501-E25B2D06AA3B}" dt="2022-09-09T10:12:08.827" v="1442" actId="167"/>
          <ac:spMkLst>
            <pc:docMk/>
            <pc:sldMk cId="2787194872" sldId="345"/>
            <ac:spMk id="4" creationId="{07DC1597-E1A7-C749-B6B5-347ECA30CF79}"/>
          </ac:spMkLst>
        </pc:spChg>
      </pc:sldChg>
      <pc:sldChg chg="add del">
        <pc:chgData name="Jee, Kangkook" userId="52832784-bd9f-4cfd-947b-6cb8258050c1" providerId="ADAL" clId="{E79C0BE7-8ED6-BC4A-A501-E25B2D06AA3B}" dt="2022-09-08T19:33:46.320" v="20" actId="2696"/>
        <pc:sldMkLst>
          <pc:docMk/>
          <pc:sldMk cId="936137261" sldId="356"/>
        </pc:sldMkLst>
      </pc:sldChg>
      <pc:sldChg chg="addSp modSp mod">
        <pc:chgData name="Jee, Kangkook" userId="52832784-bd9f-4cfd-947b-6cb8258050c1" providerId="ADAL" clId="{E79C0BE7-8ED6-BC4A-A501-E25B2D06AA3B}" dt="2022-09-09T10:22:48.739" v="1575" actId="20577"/>
        <pc:sldMkLst>
          <pc:docMk/>
          <pc:sldMk cId="609726843" sldId="394"/>
        </pc:sldMkLst>
        <pc:spChg chg="mod">
          <ac:chgData name="Jee, Kangkook" userId="52832784-bd9f-4cfd-947b-6cb8258050c1" providerId="ADAL" clId="{E79C0BE7-8ED6-BC4A-A501-E25B2D06AA3B}" dt="2022-09-09T10:22:48.739" v="1575" actId="20577"/>
          <ac:spMkLst>
            <pc:docMk/>
            <pc:sldMk cId="609726843" sldId="394"/>
            <ac:spMk id="3" creationId="{00000000-0000-0000-0000-000000000000}"/>
          </ac:spMkLst>
        </pc:spChg>
        <pc:spChg chg="add mod">
          <ac:chgData name="Jee, Kangkook" userId="52832784-bd9f-4cfd-947b-6cb8258050c1" providerId="ADAL" clId="{E79C0BE7-8ED6-BC4A-A501-E25B2D06AA3B}" dt="2022-09-09T10:20:29.567" v="1534" actId="167"/>
          <ac:spMkLst>
            <pc:docMk/>
            <pc:sldMk cId="609726843" sldId="394"/>
            <ac:spMk id="4" creationId="{7F0FAB42-7718-C35A-7E38-2FB50CCD1157}"/>
          </ac:spMkLst>
        </pc:spChg>
        <pc:spChg chg="add mod">
          <ac:chgData name="Jee, Kangkook" userId="52832784-bd9f-4cfd-947b-6cb8258050c1" providerId="ADAL" clId="{E79C0BE7-8ED6-BC4A-A501-E25B2D06AA3B}" dt="2022-09-09T10:20:29.567" v="1534" actId="167"/>
          <ac:spMkLst>
            <pc:docMk/>
            <pc:sldMk cId="609726843" sldId="394"/>
            <ac:spMk id="5" creationId="{8DABAA90-2693-5AAB-777D-8695B89B93F8}"/>
          </ac:spMkLst>
        </pc:spChg>
        <pc:spChg chg="add mod">
          <ac:chgData name="Jee, Kangkook" userId="52832784-bd9f-4cfd-947b-6cb8258050c1" providerId="ADAL" clId="{E79C0BE7-8ED6-BC4A-A501-E25B2D06AA3B}" dt="2022-09-09T10:20:29.567" v="1534" actId="167"/>
          <ac:spMkLst>
            <pc:docMk/>
            <pc:sldMk cId="609726843" sldId="394"/>
            <ac:spMk id="6" creationId="{87EF438A-C503-C98E-41D4-87D33E1D503A}"/>
          </ac:spMkLst>
        </pc:spChg>
      </pc:sldChg>
      <pc:sldChg chg="modSp mod modAnim">
        <pc:chgData name="Jee, Kangkook" userId="52832784-bd9f-4cfd-947b-6cb8258050c1" providerId="ADAL" clId="{E79C0BE7-8ED6-BC4A-A501-E25B2D06AA3B}" dt="2022-09-09T10:16:33.566" v="1491" actId="20577"/>
        <pc:sldMkLst>
          <pc:docMk/>
          <pc:sldMk cId="1801834253" sldId="395"/>
        </pc:sldMkLst>
        <pc:spChg chg="mod">
          <ac:chgData name="Jee, Kangkook" userId="52832784-bd9f-4cfd-947b-6cb8258050c1" providerId="ADAL" clId="{E79C0BE7-8ED6-BC4A-A501-E25B2D06AA3B}" dt="2022-09-09T10:16:33.566" v="1491" actId="20577"/>
          <ac:spMkLst>
            <pc:docMk/>
            <pc:sldMk cId="1801834253" sldId="395"/>
            <ac:spMk id="3" creationId="{00000000-0000-0000-0000-000000000000}"/>
          </ac:spMkLst>
        </pc:spChg>
      </pc:sldChg>
      <pc:sldChg chg="mod modShow">
        <pc:chgData name="Jee, Kangkook" userId="52832784-bd9f-4cfd-947b-6cb8258050c1" providerId="ADAL" clId="{E79C0BE7-8ED6-BC4A-A501-E25B2D06AA3B}" dt="2022-09-09T08:26:33.655" v="412" actId="729"/>
        <pc:sldMkLst>
          <pc:docMk/>
          <pc:sldMk cId="2279144541" sldId="407"/>
        </pc:sldMkLst>
      </pc:sldChg>
      <pc:sldChg chg="addSp delSp modSp mod delAnim modAnim">
        <pc:chgData name="Jee, Kangkook" userId="52832784-bd9f-4cfd-947b-6cb8258050c1" providerId="ADAL" clId="{E79C0BE7-8ED6-BC4A-A501-E25B2D06AA3B}" dt="2022-09-09T10:19:26.439" v="1514" actId="167"/>
        <pc:sldMkLst>
          <pc:docMk/>
          <pc:sldMk cId="2916121668" sldId="412"/>
        </pc:sldMkLst>
        <pc:spChg chg="mod">
          <ac:chgData name="Jee, Kangkook" userId="52832784-bd9f-4cfd-947b-6cb8258050c1" providerId="ADAL" clId="{E79C0BE7-8ED6-BC4A-A501-E25B2D06AA3B}" dt="2022-09-09T10:18:39.172" v="1506" actId="20577"/>
          <ac:spMkLst>
            <pc:docMk/>
            <pc:sldMk cId="2916121668" sldId="412"/>
            <ac:spMk id="3" creationId="{8D323379-EAE7-A946-A688-91A1C01FB0A3}"/>
          </ac:spMkLst>
        </pc:spChg>
        <pc:spChg chg="mod">
          <ac:chgData name="Jee, Kangkook" userId="52832784-bd9f-4cfd-947b-6cb8258050c1" providerId="ADAL" clId="{E79C0BE7-8ED6-BC4A-A501-E25B2D06AA3B}" dt="2022-09-09T10:16:59.106" v="1493" actId="20577"/>
          <ac:spMkLst>
            <pc:docMk/>
            <pc:sldMk cId="2916121668" sldId="412"/>
            <ac:spMk id="4" creationId="{2A701638-244F-8443-8AE9-3CAAA597F98C}"/>
          </ac:spMkLst>
        </pc:spChg>
        <pc:spChg chg="del mod">
          <ac:chgData name="Jee, Kangkook" userId="52832784-bd9f-4cfd-947b-6cb8258050c1" providerId="ADAL" clId="{E79C0BE7-8ED6-BC4A-A501-E25B2D06AA3B}" dt="2022-09-09T10:18:08.026" v="1501" actId="21"/>
          <ac:spMkLst>
            <pc:docMk/>
            <pc:sldMk cId="2916121668" sldId="412"/>
            <ac:spMk id="5" creationId="{70B20C26-2DF3-D948-A99D-DA0EBA004FD5}"/>
          </ac:spMkLst>
        </pc:spChg>
        <pc:spChg chg="del mod">
          <ac:chgData name="Jee, Kangkook" userId="52832784-bd9f-4cfd-947b-6cb8258050c1" providerId="ADAL" clId="{E79C0BE7-8ED6-BC4A-A501-E25B2D06AA3B}" dt="2022-09-09T10:18:08.026" v="1501" actId="21"/>
          <ac:spMkLst>
            <pc:docMk/>
            <pc:sldMk cId="2916121668" sldId="412"/>
            <ac:spMk id="6" creationId="{7DE6AAE3-8043-AE46-BEC8-63262452908E}"/>
          </ac:spMkLst>
        </pc:spChg>
        <pc:spChg chg="del mod">
          <ac:chgData name="Jee, Kangkook" userId="52832784-bd9f-4cfd-947b-6cb8258050c1" providerId="ADAL" clId="{E79C0BE7-8ED6-BC4A-A501-E25B2D06AA3B}" dt="2022-09-09T10:18:08.026" v="1501" actId="21"/>
          <ac:spMkLst>
            <pc:docMk/>
            <pc:sldMk cId="2916121668" sldId="412"/>
            <ac:spMk id="7" creationId="{B3F4ECE3-2D12-E542-BD18-F24EB98279F0}"/>
          </ac:spMkLst>
        </pc:spChg>
        <pc:spChg chg="mod">
          <ac:chgData name="Jee, Kangkook" userId="52832784-bd9f-4cfd-947b-6cb8258050c1" providerId="ADAL" clId="{E79C0BE7-8ED6-BC4A-A501-E25B2D06AA3B}" dt="2022-09-09T10:18:26.067" v="1505" actId="207"/>
          <ac:spMkLst>
            <pc:docMk/>
            <pc:sldMk cId="2916121668" sldId="412"/>
            <ac:spMk id="8" creationId="{A5C827EB-2FA0-744D-B94A-308A1F676FD2}"/>
          </ac:spMkLst>
        </pc:spChg>
        <pc:spChg chg="mod">
          <ac:chgData name="Jee, Kangkook" userId="52832784-bd9f-4cfd-947b-6cb8258050c1" providerId="ADAL" clId="{E79C0BE7-8ED6-BC4A-A501-E25B2D06AA3B}" dt="2022-09-09T10:18:26.067" v="1505" actId="207"/>
          <ac:spMkLst>
            <pc:docMk/>
            <pc:sldMk cId="2916121668" sldId="412"/>
            <ac:spMk id="9" creationId="{5C666D24-8190-5F4B-B1A0-CECAFCB4D637}"/>
          </ac:spMkLst>
        </pc:spChg>
        <pc:spChg chg="mod">
          <ac:chgData name="Jee, Kangkook" userId="52832784-bd9f-4cfd-947b-6cb8258050c1" providerId="ADAL" clId="{E79C0BE7-8ED6-BC4A-A501-E25B2D06AA3B}" dt="2022-09-09T10:18:26.067" v="1505" actId="207"/>
          <ac:spMkLst>
            <pc:docMk/>
            <pc:sldMk cId="2916121668" sldId="412"/>
            <ac:spMk id="10" creationId="{B9B15BEE-8490-6C42-A0AD-B5071060BA8F}"/>
          </ac:spMkLst>
        </pc:spChg>
        <pc:spChg chg="add mod">
          <ac:chgData name="Jee, Kangkook" userId="52832784-bd9f-4cfd-947b-6cb8258050c1" providerId="ADAL" clId="{E79C0BE7-8ED6-BC4A-A501-E25B2D06AA3B}" dt="2022-09-09T10:18:16.257" v="1504" actId="207"/>
          <ac:spMkLst>
            <pc:docMk/>
            <pc:sldMk cId="2916121668" sldId="412"/>
            <ac:spMk id="14" creationId="{715DDA76-C106-832D-6655-B9D7EF5C5A0A}"/>
          </ac:spMkLst>
        </pc:spChg>
        <pc:spChg chg="add mod">
          <ac:chgData name="Jee, Kangkook" userId="52832784-bd9f-4cfd-947b-6cb8258050c1" providerId="ADAL" clId="{E79C0BE7-8ED6-BC4A-A501-E25B2D06AA3B}" dt="2022-09-09T10:18:16.257" v="1504" actId="207"/>
          <ac:spMkLst>
            <pc:docMk/>
            <pc:sldMk cId="2916121668" sldId="412"/>
            <ac:spMk id="15" creationId="{A377BFC1-5E0B-0186-992E-C5845B26DECE}"/>
          </ac:spMkLst>
        </pc:spChg>
        <pc:spChg chg="add mod">
          <ac:chgData name="Jee, Kangkook" userId="52832784-bd9f-4cfd-947b-6cb8258050c1" providerId="ADAL" clId="{E79C0BE7-8ED6-BC4A-A501-E25B2D06AA3B}" dt="2022-09-09T10:18:16.257" v="1504" actId="207"/>
          <ac:spMkLst>
            <pc:docMk/>
            <pc:sldMk cId="2916121668" sldId="412"/>
            <ac:spMk id="16" creationId="{D86FBE18-08DB-1764-CCE4-89ECDF2181D4}"/>
          </ac:spMkLst>
        </pc:spChg>
        <pc:spChg chg="add mod">
          <ac:chgData name="Jee, Kangkook" userId="52832784-bd9f-4cfd-947b-6cb8258050c1" providerId="ADAL" clId="{E79C0BE7-8ED6-BC4A-A501-E25B2D06AA3B}" dt="2022-09-09T10:19:11.047" v="1510" actId="167"/>
          <ac:spMkLst>
            <pc:docMk/>
            <pc:sldMk cId="2916121668" sldId="412"/>
            <ac:spMk id="17" creationId="{BDF6004F-6C5A-94DA-8C60-E3EAD2128AE2}"/>
          </ac:spMkLst>
        </pc:spChg>
        <pc:spChg chg="add mod">
          <ac:chgData name="Jee, Kangkook" userId="52832784-bd9f-4cfd-947b-6cb8258050c1" providerId="ADAL" clId="{E79C0BE7-8ED6-BC4A-A501-E25B2D06AA3B}" dt="2022-09-09T10:19:26.439" v="1514" actId="167"/>
          <ac:spMkLst>
            <pc:docMk/>
            <pc:sldMk cId="2916121668" sldId="412"/>
            <ac:spMk id="18" creationId="{3A455A88-59A4-8565-E1FB-8B567AB8AD98}"/>
          </ac:spMkLst>
        </pc:spChg>
        <pc:inkChg chg="del">
          <ac:chgData name="Jee, Kangkook" userId="52832784-bd9f-4cfd-947b-6cb8258050c1" providerId="ADAL" clId="{E79C0BE7-8ED6-BC4A-A501-E25B2D06AA3B}" dt="2022-09-09T10:16:44.619" v="1492" actId="478"/>
          <ac:inkMkLst>
            <pc:docMk/>
            <pc:sldMk cId="2916121668" sldId="412"/>
            <ac:inkMk id="13" creationId="{D0A04D7D-CED2-A64C-B1B5-1272091BD30E}"/>
          </ac:inkMkLst>
        </pc:inkChg>
      </pc:sldChg>
      <pc:sldChg chg="modSp mod">
        <pc:chgData name="Jee, Kangkook" userId="52832784-bd9f-4cfd-947b-6cb8258050c1" providerId="ADAL" clId="{E79C0BE7-8ED6-BC4A-A501-E25B2D06AA3B}" dt="2022-09-09T10:23:33.987" v="1583" actId="12"/>
        <pc:sldMkLst>
          <pc:docMk/>
          <pc:sldMk cId="3993314461" sldId="416"/>
        </pc:sldMkLst>
        <pc:spChg chg="mod">
          <ac:chgData name="Jee, Kangkook" userId="52832784-bd9f-4cfd-947b-6cb8258050c1" providerId="ADAL" clId="{E79C0BE7-8ED6-BC4A-A501-E25B2D06AA3B}" dt="2022-09-09T10:23:33.987" v="1583" actId="12"/>
          <ac:spMkLst>
            <pc:docMk/>
            <pc:sldMk cId="3993314461" sldId="416"/>
            <ac:spMk id="3" creationId="{9C8F5486-6E20-B547-A4CA-54AF8A39683C}"/>
          </ac:spMkLst>
        </pc:spChg>
      </pc:sldChg>
      <pc:sldChg chg="addSp delSp modSp mod modNotesTx">
        <pc:chgData name="Jee, Kangkook" userId="52832784-bd9f-4cfd-947b-6cb8258050c1" providerId="ADAL" clId="{E79C0BE7-8ED6-BC4A-A501-E25B2D06AA3B}" dt="2022-09-09T09:11:34.061" v="730" actId="20577"/>
        <pc:sldMkLst>
          <pc:docMk/>
          <pc:sldMk cId="3487476429" sldId="434"/>
        </pc:sldMkLst>
        <pc:spChg chg="mod">
          <ac:chgData name="Jee, Kangkook" userId="52832784-bd9f-4cfd-947b-6cb8258050c1" providerId="ADAL" clId="{E79C0BE7-8ED6-BC4A-A501-E25B2D06AA3B}" dt="2022-09-09T09:08:11.043" v="714" actId="20577"/>
          <ac:spMkLst>
            <pc:docMk/>
            <pc:sldMk cId="3487476429" sldId="434"/>
            <ac:spMk id="2" creationId="{7C92E1A3-A142-AE41-B9E7-A02F104988CF}"/>
          </ac:spMkLst>
        </pc:spChg>
        <pc:spChg chg="mod">
          <ac:chgData name="Jee, Kangkook" userId="52832784-bd9f-4cfd-947b-6cb8258050c1" providerId="ADAL" clId="{E79C0BE7-8ED6-BC4A-A501-E25B2D06AA3B}" dt="2022-09-09T09:08:17.844" v="715" actId="14100"/>
          <ac:spMkLst>
            <pc:docMk/>
            <pc:sldMk cId="3487476429" sldId="434"/>
            <ac:spMk id="3" creationId="{686C06E9-9515-DB43-A6C2-80D20E5677F1}"/>
          </ac:spMkLst>
        </pc:spChg>
        <pc:spChg chg="mod">
          <ac:chgData name="Jee, Kangkook" userId="52832784-bd9f-4cfd-947b-6cb8258050c1" providerId="ADAL" clId="{E79C0BE7-8ED6-BC4A-A501-E25B2D06AA3B}" dt="2022-09-09T09:11:13.178" v="724" actId="1076"/>
          <ac:spMkLst>
            <pc:docMk/>
            <pc:sldMk cId="3487476429" sldId="434"/>
            <ac:spMk id="6" creationId="{50A2059D-C41B-A046-9EC0-61E6842FFC5F}"/>
          </ac:spMkLst>
        </pc:spChg>
        <pc:spChg chg="del mod">
          <ac:chgData name="Jee, Kangkook" userId="52832784-bd9f-4cfd-947b-6cb8258050c1" providerId="ADAL" clId="{E79C0BE7-8ED6-BC4A-A501-E25B2D06AA3B}" dt="2022-09-09T09:10:26.887" v="717" actId="478"/>
          <ac:spMkLst>
            <pc:docMk/>
            <pc:sldMk cId="3487476429" sldId="434"/>
            <ac:spMk id="8" creationId="{0DA69710-FFC3-0D4E-BE44-85DA099AF092}"/>
          </ac:spMkLst>
        </pc:spChg>
        <pc:spChg chg="mod">
          <ac:chgData name="Jee, Kangkook" userId="52832784-bd9f-4cfd-947b-6cb8258050c1" providerId="ADAL" clId="{E79C0BE7-8ED6-BC4A-A501-E25B2D06AA3B}" dt="2022-09-09T09:11:18.759" v="726" actId="20577"/>
          <ac:spMkLst>
            <pc:docMk/>
            <pc:sldMk cId="3487476429" sldId="434"/>
            <ac:spMk id="9" creationId="{3D371864-8E1A-1A46-9ECD-3408A18BDE7B}"/>
          </ac:spMkLst>
        </pc:spChg>
        <pc:spChg chg="add del mod">
          <ac:chgData name="Jee, Kangkook" userId="52832784-bd9f-4cfd-947b-6cb8258050c1" providerId="ADAL" clId="{E79C0BE7-8ED6-BC4A-A501-E25B2D06AA3B}" dt="2022-09-09T09:10:30.010" v="718"/>
          <ac:spMkLst>
            <pc:docMk/>
            <pc:sldMk cId="3487476429" sldId="434"/>
            <ac:spMk id="10" creationId="{664C357A-82F9-72D6-82C5-82A2530D6EB4}"/>
          </ac:spMkLst>
        </pc:spChg>
        <pc:picChg chg="add mod">
          <ac:chgData name="Jee, Kangkook" userId="52832784-bd9f-4cfd-947b-6cb8258050c1" providerId="ADAL" clId="{E79C0BE7-8ED6-BC4A-A501-E25B2D06AA3B}" dt="2022-09-09T09:10:30.010" v="718"/>
          <ac:picMkLst>
            <pc:docMk/>
            <pc:sldMk cId="3487476429" sldId="434"/>
            <ac:picMk id="11" creationId="{C392C415-8F74-AE69-971E-02EC7A45305B}"/>
          </ac:picMkLst>
        </pc:picChg>
        <pc:picChg chg="add del">
          <ac:chgData name="Jee, Kangkook" userId="52832784-bd9f-4cfd-947b-6cb8258050c1" providerId="ADAL" clId="{E79C0BE7-8ED6-BC4A-A501-E25B2D06AA3B}" dt="2022-09-09T09:10:50.422" v="720"/>
          <ac:picMkLst>
            <pc:docMk/>
            <pc:sldMk cId="3487476429" sldId="434"/>
            <ac:picMk id="12" creationId="{79A82B22-4B75-6ABB-63B5-2B78A59F0428}"/>
          </ac:picMkLst>
        </pc:picChg>
        <pc:picChg chg="add mod">
          <ac:chgData name="Jee, Kangkook" userId="52832784-bd9f-4cfd-947b-6cb8258050c1" providerId="ADAL" clId="{E79C0BE7-8ED6-BC4A-A501-E25B2D06AA3B}" dt="2022-09-09T09:11:08.635" v="723" actId="1076"/>
          <ac:picMkLst>
            <pc:docMk/>
            <pc:sldMk cId="3487476429" sldId="434"/>
            <ac:picMk id="13" creationId="{9C4BA740-D6FE-B04D-E5DA-AAFBB259A17A}"/>
          </ac:picMkLst>
        </pc:picChg>
      </pc:sldChg>
      <pc:sldChg chg="modSp mod">
        <pc:chgData name="Jee, Kangkook" userId="52832784-bd9f-4cfd-947b-6cb8258050c1" providerId="ADAL" clId="{E79C0BE7-8ED6-BC4A-A501-E25B2D06AA3B}" dt="2022-09-09T09:27:02.915" v="782" actId="2085"/>
        <pc:sldMkLst>
          <pc:docMk/>
          <pc:sldMk cId="674926892" sldId="438"/>
        </pc:sldMkLst>
        <pc:spChg chg="mod">
          <ac:chgData name="Jee, Kangkook" userId="52832784-bd9f-4cfd-947b-6cb8258050c1" providerId="ADAL" clId="{E79C0BE7-8ED6-BC4A-A501-E25B2D06AA3B}" dt="2022-09-09T09:27:02.915" v="782" actId="2085"/>
          <ac:spMkLst>
            <pc:docMk/>
            <pc:sldMk cId="674926892" sldId="438"/>
            <ac:spMk id="11" creationId="{2E35853B-38E2-D246-B00C-4E8F59443916}"/>
          </ac:spMkLst>
        </pc:spChg>
      </pc:sldChg>
      <pc:sldChg chg="del">
        <pc:chgData name="Jee, Kangkook" userId="52832784-bd9f-4cfd-947b-6cb8258050c1" providerId="ADAL" clId="{E79C0BE7-8ED6-BC4A-A501-E25B2D06AA3B}" dt="2022-09-09T09:31:35.742" v="843" actId="2696"/>
        <pc:sldMkLst>
          <pc:docMk/>
          <pc:sldMk cId="3308633862" sldId="456"/>
        </pc:sldMkLst>
      </pc:sldChg>
      <pc:sldChg chg="delSp mod">
        <pc:chgData name="Jee, Kangkook" userId="52832784-bd9f-4cfd-947b-6cb8258050c1" providerId="ADAL" clId="{E79C0BE7-8ED6-BC4A-A501-E25B2D06AA3B}" dt="2022-09-09T08:26:02.302" v="409" actId="478"/>
        <pc:sldMkLst>
          <pc:docMk/>
          <pc:sldMk cId="4218301203" sldId="468"/>
        </pc:sldMkLst>
        <pc:inkChg chg="del">
          <ac:chgData name="Jee, Kangkook" userId="52832784-bd9f-4cfd-947b-6cb8258050c1" providerId="ADAL" clId="{E79C0BE7-8ED6-BC4A-A501-E25B2D06AA3B}" dt="2022-09-09T08:26:02.302" v="409" actId="478"/>
          <ac:inkMkLst>
            <pc:docMk/>
            <pc:sldMk cId="4218301203" sldId="468"/>
            <ac:inkMk id="4" creationId="{9AF16975-D641-324C-B6B1-8BE16716854D}"/>
          </ac:inkMkLst>
        </pc:inkChg>
      </pc:sldChg>
      <pc:sldChg chg="del">
        <pc:chgData name="Jee, Kangkook" userId="52832784-bd9f-4cfd-947b-6cb8258050c1" providerId="ADAL" clId="{E79C0BE7-8ED6-BC4A-A501-E25B2D06AA3B}" dt="2022-09-09T08:30:35.804" v="510" actId="2696"/>
        <pc:sldMkLst>
          <pc:docMk/>
          <pc:sldMk cId="2592207625" sldId="474"/>
        </pc:sldMkLst>
      </pc:sldChg>
      <pc:sldChg chg="mod modShow">
        <pc:chgData name="Jee, Kangkook" userId="52832784-bd9f-4cfd-947b-6cb8258050c1" providerId="ADAL" clId="{E79C0BE7-8ED6-BC4A-A501-E25B2D06AA3B}" dt="2022-09-09T08:26:21.849" v="410" actId="729"/>
        <pc:sldMkLst>
          <pc:docMk/>
          <pc:sldMk cId="1585636749" sldId="483"/>
        </pc:sldMkLst>
      </pc:sldChg>
      <pc:sldChg chg="mod modShow">
        <pc:chgData name="Jee, Kangkook" userId="52832784-bd9f-4cfd-947b-6cb8258050c1" providerId="ADAL" clId="{E79C0BE7-8ED6-BC4A-A501-E25B2D06AA3B}" dt="2022-09-09T08:26:26.692" v="411" actId="729"/>
        <pc:sldMkLst>
          <pc:docMk/>
          <pc:sldMk cId="3553036065" sldId="484"/>
        </pc:sldMkLst>
      </pc:sldChg>
      <pc:sldChg chg="modSp mod">
        <pc:chgData name="Jee, Kangkook" userId="52832784-bd9f-4cfd-947b-6cb8258050c1" providerId="ADAL" clId="{E79C0BE7-8ED6-BC4A-A501-E25B2D06AA3B}" dt="2022-09-09T08:28:57.762" v="506" actId="20577"/>
        <pc:sldMkLst>
          <pc:docMk/>
          <pc:sldMk cId="3524157346" sldId="491"/>
        </pc:sldMkLst>
        <pc:spChg chg="mod">
          <ac:chgData name="Jee, Kangkook" userId="52832784-bd9f-4cfd-947b-6cb8258050c1" providerId="ADAL" clId="{E79C0BE7-8ED6-BC4A-A501-E25B2D06AA3B}" dt="2022-09-09T08:28:57.762" v="506" actId="20577"/>
          <ac:spMkLst>
            <pc:docMk/>
            <pc:sldMk cId="3524157346" sldId="491"/>
            <ac:spMk id="2" creationId="{2C8130AD-1BC2-FD4C-851A-E9E7B9028A35}"/>
          </ac:spMkLst>
        </pc:spChg>
      </pc:sldChg>
      <pc:sldChg chg="add del">
        <pc:chgData name="Jee, Kangkook" userId="52832784-bd9f-4cfd-947b-6cb8258050c1" providerId="ADAL" clId="{E79C0BE7-8ED6-BC4A-A501-E25B2D06AA3B}" dt="2022-09-08T19:33:46.320" v="20" actId="2696"/>
        <pc:sldMkLst>
          <pc:docMk/>
          <pc:sldMk cId="2356355726" sldId="500"/>
        </pc:sldMkLst>
      </pc:sldChg>
      <pc:sldChg chg="modSp mod">
        <pc:chgData name="Jee, Kangkook" userId="52832784-bd9f-4cfd-947b-6cb8258050c1" providerId="ADAL" clId="{E79C0BE7-8ED6-BC4A-A501-E25B2D06AA3B}" dt="2022-09-09T08:30:11.454" v="508" actId="20577"/>
        <pc:sldMkLst>
          <pc:docMk/>
          <pc:sldMk cId="713019685" sldId="508"/>
        </pc:sldMkLst>
        <pc:spChg chg="mod">
          <ac:chgData name="Jee, Kangkook" userId="52832784-bd9f-4cfd-947b-6cb8258050c1" providerId="ADAL" clId="{E79C0BE7-8ED6-BC4A-A501-E25B2D06AA3B}" dt="2022-09-09T08:30:11.454" v="508" actId="20577"/>
          <ac:spMkLst>
            <pc:docMk/>
            <pc:sldMk cId="713019685" sldId="508"/>
            <ac:spMk id="2" creationId="{84078EF9-D6EB-9445-8C49-71745E3ED784}"/>
          </ac:spMkLst>
        </pc:spChg>
      </pc:sldChg>
      <pc:sldChg chg="modSp mod">
        <pc:chgData name="Jee, Kangkook" userId="52832784-bd9f-4cfd-947b-6cb8258050c1" providerId="ADAL" clId="{E79C0BE7-8ED6-BC4A-A501-E25B2D06AA3B}" dt="2022-09-09T08:41:15.870" v="568" actId="14100"/>
        <pc:sldMkLst>
          <pc:docMk/>
          <pc:sldMk cId="3319727106" sldId="509"/>
        </pc:sldMkLst>
        <pc:spChg chg="mod">
          <ac:chgData name="Jee, Kangkook" userId="52832784-bd9f-4cfd-947b-6cb8258050c1" providerId="ADAL" clId="{E79C0BE7-8ED6-BC4A-A501-E25B2D06AA3B}" dt="2022-09-09T08:41:07.942" v="567" actId="114"/>
          <ac:spMkLst>
            <pc:docMk/>
            <pc:sldMk cId="3319727106" sldId="509"/>
            <ac:spMk id="3" creationId="{5C7C6A23-07B7-8944-AD5D-89964F5A6A43}"/>
          </ac:spMkLst>
        </pc:spChg>
        <pc:grpChg chg="mod">
          <ac:chgData name="Jee, Kangkook" userId="52832784-bd9f-4cfd-947b-6cb8258050c1" providerId="ADAL" clId="{E79C0BE7-8ED6-BC4A-A501-E25B2D06AA3B}" dt="2022-09-09T08:41:15.870" v="568" actId="14100"/>
          <ac:grpSpMkLst>
            <pc:docMk/>
            <pc:sldMk cId="3319727106" sldId="509"/>
            <ac:grpSpMk id="21" creationId="{4937EC04-6B52-FA40-83F2-E2AF7E6085B7}"/>
          </ac:grpSpMkLst>
        </pc:grpChg>
      </pc:sldChg>
      <pc:sldChg chg="mod modShow">
        <pc:chgData name="Jee, Kangkook" userId="52832784-bd9f-4cfd-947b-6cb8258050c1" providerId="ADAL" clId="{E79C0BE7-8ED6-BC4A-A501-E25B2D06AA3B}" dt="2022-09-09T09:15:48.452" v="772" actId="729"/>
        <pc:sldMkLst>
          <pc:docMk/>
          <pc:sldMk cId="1044843207" sldId="510"/>
        </pc:sldMkLst>
      </pc:sldChg>
      <pc:sldChg chg="mod modShow">
        <pc:chgData name="Jee, Kangkook" userId="52832784-bd9f-4cfd-947b-6cb8258050c1" providerId="ADAL" clId="{E79C0BE7-8ED6-BC4A-A501-E25B2D06AA3B}" dt="2022-09-09T09:15:48.452" v="772" actId="729"/>
        <pc:sldMkLst>
          <pc:docMk/>
          <pc:sldMk cId="1562375489" sldId="511"/>
        </pc:sldMkLst>
      </pc:sldChg>
      <pc:sldChg chg="mod modShow">
        <pc:chgData name="Jee, Kangkook" userId="52832784-bd9f-4cfd-947b-6cb8258050c1" providerId="ADAL" clId="{E79C0BE7-8ED6-BC4A-A501-E25B2D06AA3B}" dt="2022-09-09T09:15:48.452" v="772" actId="729"/>
        <pc:sldMkLst>
          <pc:docMk/>
          <pc:sldMk cId="1023572097" sldId="512"/>
        </pc:sldMkLst>
      </pc:sldChg>
      <pc:sldChg chg="addSp delSp modSp mod">
        <pc:chgData name="Jee, Kangkook" userId="52832784-bd9f-4cfd-947b-6cb8258050c1" providerId="ADAL" clId="{E79C0BE7-8ED6-BC4A-A501-E25B2D06AA3B}" dt="2022-09-09T09:13:29.044" v="748" actId="1076"/>
        <pc:sldMkLst>
          <pc:docMk/>
          <pc:sldMk cId="3382925379" sldId="513"/>
        </pc:sldMkLst>
        <pc:spChg chg="mod">
          <ac:chgData name="Jee, Kangkook" userId="52832784-bd9f-4cfd-947b-6cb8258050c1" providerId="ADAL" clId="{E79C0BE7-8ED6-BC4A-A501-E25B2D06AA3B}" dt="2022-09-09T08:31:13.701" v="515" actId="20577"/>
          <ac:spMkLst>
            <pc:docMk/>
            <pc:sldMk cId="3382925379" sldId="513"/>
            <ac:spMk id="2" creationId="{1A5F3AB9-BC02-9D41-8C42-6A03FC12B88F}"/>
          </ac:spMkLst>
        </pc:spChg>
        <pc:spChg chg="mod">
          <ac:chgData name="Jee, Kangkook" userId="52832784-bd9f-4cfd-947b-6cb8258050c1" providerId="ADAL" clId="{E79C0BE7-8ED6-BC4A-A501-E25B2D06AA3B}" dt="2022-09-09T09:13:22.681" v="747" actId="1076"/>
          <ac:spMkLst>
            <pc:docMk/>
            <pc:sldMk cId="3382925379" sldId="513"/>
            <ac:spMk id="3" creationId="{B168A121-56DD-394D-9078-520DEF4FCD56}"/>
          </ac:spMkLst>
        </pc:spChg>
        <pc:spChg chg="add del mod">
          <ac:chgData name="Jee, Kangkook" userId="52832784-bd9f-4cfd-947b-6cb8258050c1" providerId="ADAL" clId="{E79C0BE7-8ED6-BC4A-A501-E25B2D06AA3B}" dt="2022-09-09T09:12:53.034" v="742" actId="478"/>
          <ac:spMkLst>
            <pc:docMk/>
            <pc:sldMk cId="3382925379" sldId="513"/>
            <ac:spMk id="4" creationId="{30548405-B7E3-924F-8064-2671689BF134}"/>
          </ac:spMkLst>
        </pc:spChg>
        <pc:spChg chg="mod">
          <ac:chgData name="Jee, Kangkook" userId="52832784-bd9f-4cfd-947b-6cb8258050c1" providerId="ADAL" clId="{E79C0BE7-8ED6-BC4A-A501-E25B2D06AA3B}" dt="2022-09-09T09:13:11.863" v="745" actId="1076"/>
          <ac:spMkLst>
            <pc:docMk/>
            <pc:sldMk cId="3382925379" sldId="513"/>
            <ac:spMk id="5" creationId="{94C58C23-99F7-5744-A4C8-1EB7056EA4CA}"/>
          </ac:spMkLst>
        </pc:spChg>
        <pc:spChg chg="add del mod">
          <ac:chgData name="Jee, Kangkook" userId="52832784-bd9f-4cfd-947b-6cb8258050c1" providerId="ADAL" clId="{E79C0BE7-8ED6-BC4A-A501-E25B2D06AA3B}" dt="2022-09-09T08:35:35.874" v="527" actId="478"/>
          <ac:spMkLst>
            <pc:docMk/>
            <pc:sldMk cId="3382925379" sldId="513"/>
            <ac:spMk id="7" creationId="{E62DA622-C47E-025B-622A-8707FE494A48}"/>
          </ac:spMkLst>
        </pc:spChg>
        <pc:spChg chg="add mod">
          <ac:chgData name="Jee, Kangkook" userId="52832784-bd9f-4cfd-947b-6cb8258050c1" providerId="ADAL" clId="{E79C0BE7-8ED6-BC4A-A501-E25B2D06AA3B}" dt="2022-09-09T09:13:29.044" v="748" actId="1076"/>
          <ac:spMkLst>
            <pc:docMk/>
            <pc:sldMk cId="3382925379" sldId="513"/>
            <ac:spMk id="8" creationId="{7D1D7983-D8FE-5B5F-1B74-84DA6B0CCC28}"/>
          </ac:spMkLst>
        </pc:spChg>
        <pc:spChg chg="add mod">
          <ac:chgData name="Jee, Kangkook" userId="52832784-bd9f-4cfd-947b-6cb8258050c1" providerId="ADAL" clId="{E79C0BE7-8ED6-BC4A-A501-E25B2D06AA3B}" dt="2022-09-09T09:12:59.124" v="743" actId="1076"/>
          <ac:spMkLst>
            <pc:docMk/>
            <pc:sldMk cId="3382925379" sldId="513"/>
            <ac:spMk id="9" creationId="{145E73D5-BED7-9457-067E-5989AD2FE17E}"/>
          </ac:spMkLst>
        </pc:spChg>
      </pc:sldChg>
      <pc:sldChg chg="addSp delSp modSp mod">
        <pc:chgData name="Jee, Kangkook" userId="52832784-bd9f-4cfd-947b-6cb8258050c1" providerId="ADAL" clId="{E79C0BE7-8ED6-BC4A-A501-E25B2D06AA3B}" dt="2022-09-09T09:15:16.952" v="771" actId="207"/>
        <pc:sldMkLst>
          <pc:docMk/>
          <pc:sldMk cId="894545078" sldId="514"/>
        </pc:sldMkLst>
        <pc:spChg chg="mod">
          <ac:chgData name="Jee, Kangkook" userId="52832784-bd9f-4cfd-947b-6cb8258050c1" providerId="ADAL" clId="{E79C0BE7-8ED6-BC4A-A501-E25B2D06AA3B}" dt="2022-09-09T09:12:00.431" v="733" actId="20577"/>
          <ac:spMkLst>
            <pc:docMk/>
            <pc:sldMk cId="894545078" sldId="514"/>
            <ac:spMk id="2" creationId="{1A5F3AB9-BC02-9D41-8C42-6A03FC12B88F}"/>
          </ac:spMkLst>
        </pc:spChg>
        <pc:spChg chg="mod">
          <ac:chgData name="Jee, Kangkook" userId="52832784-bd9f-4cfd-947b-6cb8258050c1" providerId="ADAL" clId="{E79C0BE7-8ED6-BC4A-A501-E25B2D06AA3B}" dt="2022-09-09T09:14:52.464" v="768" actId="20577"/>
          <ac:spMkLst>
            <pc:docMk/>
            <pc:sldMk cId="894545078" sldId="514"/>
            <ac:spMk id="3" creationId="{B168A121-56DD-394D-9078-520DEF4FCD56}"/>
          </ac:spMkLst>
        </pc:spChg>
        <pc:spChg chg="mod">
          <ac:chgData name="Jee, Kangkook" userId="52832784-bd9f-4cfd-947b-6cb8258050c1" providerId="ADAL" clId="{E79C0BE7-8ED6-BC4A-A501-E25B2D06AA3B}" dt="2022-09-09T09:15:16.952" v="771" actId="207"/>
          <ac:spMkLst>
            <pc:docMk/>
            <pc:sldMk cId="894545078" sldId="514"/>
            <ac:spMk id="4" creationId="{4987A684-9257-D248-89D6-DE35D41C2B3F}"/>
          </ac:spMkLst>
        </pc:spChg>
        <pc:spChg chg="add del">
          <ac:chgData name="Jee, Kangkook" userId="52832784-bd9f-4cfd-947b-6cb8258050c1" providerId="ADAL" clId="{E79C0BE7-8ED6-BC4A-A501-E25B2D06AA3B}" dt="2022-09-09T09:13:44.856" v="750" actId="22"/>
          <ac:spMkLst>
            <pc:docMk/>
            <pc:sldMk cId="894545078" sldId="514"/>
            <ac:spMk id="7" creationId="{AEAD304E-C342-8727-CB00-B86717E36B6F}"/>
          </ac:spMkLst>
        </pc:spChg>
        <pc:spChg chg="add mod">
          <ac:chgData name="Jee, Kangkook" userId="52832784-bd9f-4cfd-947b-6cb8258050c1" providerId="ADAL" clId="{E79C0BE7-8ED6-BC4A-A501-E25B2D06AA3B}" dt="2022-09-09T09:14:14.721" v="761" actId="1076"/>
          <ac:spMkLst>
            <pc:docMk/>
            <pc:sldMk cId="894545078" sldId="514"/>
            <ac:spMk id="8" creationId="{5ADE7AC8-7D15-C7B3-D84B-0BB1E0F91AD6}"/>
          </ac:spMkLst>
        </pc:spChg>
      </pc:sldChg>
      <pc:sldChg chg="modSp mod">
        <pc:chgData name="Jee, Kangkook" userId="52832784-bd9f-4cfd-947b-6cb8258050c1" providerId="ADAL" clId="{E79C0BE7-8ED6-BC4A-A501-E25B2D06AA3B}" dt="2022-09-09T09:16:21.567" v="781" actId="20577"/>
        <pc:sldMkLst>
          <pc:docMk/>
          <pc:sldMk cId="174049293" sldId="515"/>
        </pc:sldMkLst>
        <pc:spChg chg="mod">
          <ac:chgData name="Jee, Kangkook" userId="52832784-bd9f-4cfd-947b-6cb8258050c1" providerId="ADAL" clId="{E79C0BE7-8ED6-BC4A-A501-E25B2D06AA3B}" dt="2022-09-09T09:16:21.567" v="781" actId="20577"/>
          <ac:spMkLst>
            <pc:docMk/>
            <pc:sldMk cId="174049293" sldId="515"/>
            <ac:spMk id="5" creationId="{D5E6822F-1AA6-FA44-B55F-473800165E9B}"/>
          </ac:spMkLst>
        </pc:spChg>
        <pc:spChg chg="mod">
          <ac:chgData name="Jee, Kangkook" userId="52832784-bd9f-4cfd-947b-6cb8258050c1" providerId="ADAL" clId="{E79C0BE7-8ED6-BC4A-A501-E25B2D06AA3B}" dt="2022-09-09T09:16:03.859" v="773" actId="1076"/>
          <ac:spMkLst>
            <pc:docMk/>
            <pc:sldMk cId="174049293" sldId="515"/>
            <ac:spMk id="13" creationId="{CA8277F9-21B9-2E46-A7C9-88AE45B743A5}"/>
          </ac:spMkLst>
        </pc:spChg>
      </pc:sldChg>
      <pc:sldChg chg="del">
        <pc:chgData name="Jee, Kangkook" userId="52832784-bd9f-4cfd-947b-6cb8258050c1" providerId="ADAL" clId="{E79C0BE7-8ED6-BC4A-A501-E25B2D06AA3B}" dt="2022-09-09T08:30:32.360" v="509" actId="2696"/>
        <pc:sldMkLst>
          <pc:docMk/>
          <pc:sldMk cId="3948021514" sldId="516"/>
        </pc:sldMkLst>
      </pc:sldChg>
      <pc:sldChg chg="addSp delSp modSp mod">
        <pc:chgData name="Jee, Kangkook" userId="52832784-bd9f-4cfd-947b-6cb8258050c1" providerId="ADAL" clId="{E79C0BE7-8ED6-BC4A-A501-E25B2D06AA3B}" dt="2022-09-09T09:31:12.199" v="842" actId="1076"/>
        <pc:sldMkLst>
          <pc:docMk/>
          <pc:sldMk cId="4084275409" sldId="518"/>
        </pc:sldMkLst>
        <pc:spChg chg="mod">
          <ac:chgData name="Jee, Kangkook" userId="52832784-bd9f-4cfd-947b-6cb8258050c1" providerId="ADAL" clId="{E79C0BE7-8ED6-BC4A-A501-E25B2D06AA3B}" dt="2022-09-09T09:31:12.199" v="842" actId="1076"/>
          <ac:spMkLst>
            <pc:docMk/>
            <pc:sldMk cId="4084275409" sldId="518"/>
            <ac:spMk id="2" creationId="{5751BF7F-3909-1445-AD7D-A632B057DEB7}"/>
          </ac:spMkLst>
        </pc:spChg>
        <pc:spChg chg="mod">
          <ac:chgData name="Jee, Kangkook" userId="52832784-bd9f-4cfd-947b-6cb8258050c1" providerId="ADAL" clId="{E79C0BE7-8ED6-BC4A-A501-E25B2D06AA3B}" dt="2022-09-09T09:30:08.736" v="830" actId="1076"/>
          <ac:spMkLst>
            <pc:docMk/>
            <pc:sldMk cId="4084275409" sldId="518"/>
            <ac:spMk id="3" creationId="{CA0C59FA-AB50-5347-9F3B-B9A06467D486}"/>
          </ac:spMkLst>
        </pc:spChg>
        <pc:spChg chg="add mod">
          <ac:chgData name="Jee, Kangkook" userId="52832784-bd9f-4cfd-947b-6cb8258050c1" providerId="ADAL" clId="{E79C0BE7-8ED6-BC4A-A501-E25B2D06AA3B}" dt="2022-09-09T09:31:06.228" v="841" actId="1076"/>
          <ac:spMkLst>
            <pc:docMk/>
            <pc:sldMk cId="4084275409" sldId="518"/>
            <ac:spMk id="7" creationId="{B4512AA2-C9CD-BDCA-B86E-76EC09A16EF1}"/>
          </ac:spMkLst>
        </pc:spChg>
        <pc:grpChg chg="add mod">
          <ac:chgData name="Jee, Kangkook" userId="52832784-bd9f-4cfd-947b-6cb8258050c1" providerId="ADAL" clId="{E79C0BE7-8ED6-BC4A-A501-E25B2D06AA3B}" dt="2022-09-09T09:31:06.228" v="841" actId="1076"/>
          <ac:grpSpMkLst>
            <pc:docMk/>
            <pc:sldMk cId="4084275409" sldId="518"/>
            <ac:grpSpMk id="8" creationId="{CC14F5F6-B33D-5293-92CF-E696581228CF}"/>
          </ac:grpSpMkLst>
        </pc:grpChg>
        <pc:graphicFrameChg chg="mod modGraphic">
          <ac:chgData name="Jee, Kangkook" userId="52832784-bd9f-4cfd-947b-6cb8258050c1" providerId="ADAL" clId="{E79C0BE7-8ED6-BC4A-A501-E25B2D06AA3B}" dt="2022-09-09T09:30:00.081" v="827" actId="1076"/>
          <ac:graphicFrameMkLst>
            <pc:docMk/>
            <pc:sldMk cId="4084275409" sldId="518"/>
            <ac:graphicFrameMk id="6" creationId="{9465662D-CB82-F544-A2A8-3575ACCC5754}"/>
          </ac:graphicFrameMkLst>
        </pc:graphicFrameChg>
        <pc:picChg chg="del">
          <ac:chgData name="Jee, Kangkook" userId="52832784-bd9f-4cfd-947b-6cb8258050c1" providerId="ADAL" clId="{E79C0BE7-8ED6-BC4A-A501-E25B2D06AA3B}" dt="2022-09-09T09:29:15.529" v="814" actId="478"/>
          <ac:picMkLst>
            <pc:docMk/>
            <pc:sldMk cId="4084275409" sldId="518"/>
            <ac:picMk id="5" creationId="{CD6EA3FC-DBF6-3C4E-B9AB-69B517B3CC14}"/>
          </ac:picMkLst>
        </pc:picChg>
        <pc:picChg chg="add mod">
          <ac:chgData name="Jee, Kangkook" userId="52832784-bd9f-4cfd-947b-6cb8258050c1" providerId="ADAL" clId="{E79C0BE7-8ED6-BC4A-A501-E25B2D06AA3B}" dt="2022-09-09T09:31:06.228" v="841" actId="1076"/>
          <ac:picMkLst>
            <pc:docMk/>
            <pc:sldMk cId="4084275409" sldId="518"/>
            <ac:picMk id="3074" creationId="{F4562C9F-D84E-F9D4-BD46-D94CB6AE6F72}"/>
          </ac:picMkLst>
        </pc:picChg>
      </pc:sldChg>
      <pc:sldChg chg="addSp delSp modSp add del mod ord">
        <pc:chgData name="Jee, Kangkook" userId="52832784-bd9f-4cfd-947b-6cb8258050c1" providerId="ADAL" clId="{E79C0BE7-8ED6-BC4A-A501-E25B2D06AA3B}" dt="2022-09-09T07:56:49.041" v="408" actId="27636"/>
        <pc:sldMkLst>
          <pc:docMk/>
          <pc:sldMk cId="4245591693" sldId="542"/>
        </pc:sldMkLst>
        <pc:spChg chg="mod">
          <ac:chgData name="Jee, Kangkook" userId="52832784-bd9f-4cfd-947b-6cb8258050c1" providerId="ADAL" clId="{E79C0BE7-8ED6-BC4A-A501-E25B2D06AA3B}" dt="2022-09-09T07:56:49.041" v="408" actId="27636"/>
          <ac:spMkLst>
            <pc:docMk/>
            <pc:sldMk cId="4245591693" sldId="542"/>
            <ac:spMk id="3" creationId="{4AA97A1C-BAF1-2A44-B752-93CF729AD587}"/>
          </ac:spMkLst>
        </pc:spChg>
        <pc:picChg chg="add mod">
          <ac:chgData name="Jee, Kangkook" userId="52832784-bd9f-4cfd-947b-6cb8258050c1" providerId="ADAL" clId="{E79C0BE7-8ED6-BC4A-A501-E25B2D06AA3B}" dt="2022-09-09T07:54:09.899" v="303" actId="1076"/>
          <ac:picMkLst>
            <pc:docMk/>
            <pc:sldMk cId="4245591693" sldId="542"/>
            <ac:picMk id="5" creationId="{DF20DFD3-9CE8-E026-DDE7-A9695E5DF323}"/>
          </ac:picMkLst>
        </pc:picChg>
        <pc:picChg chg="mod">
          <ac:chgData name="Jee, Kangkook" userId="52832784-bd9f-4cfd-947b-6cb8258050c1" providerId="ADAL" clId="{E79C0BE7-8ED6-BC4A-A501-E25B2D06AA3B}" dt="2022-09-09T07:54:06.189" v="302" actId="1076"/>
          <ac:picMkLst>
            <pc:docMk/>
            <pc:sldMk cId="4245591693" sldId="542"/>
            <ac:picMk id="1026" creationId="{8E255E08-1020-B64D-8510-6767A69419FE}"/>
          </ac:picMkLst>
        </pc:picChg>
        <pc:picChg chg="del">
          <ac:chgData name="Jee, Kangkook" userId="52832784-bd9f-4cfd-947b-6cb8258050c1" providerId="ADAL" clId="{E79C0BE7-8ED6-BC4A-A501-E25B2D06AA3B}" dt="2022-09-09T07:53:00.664" v="285" actId="478"/>
          <ac:picMkLst>
            <pc:docMk/>
            <pc:sldMk cId="4245591693" sldId="542"/>
            <ac:picMk id="1028" creationId="{4761DB5B-53EE-EC4B-B270-BC4646E235AA}"/>
          </ac:picMkLst>
        </pc:picChg>
        <pc:picChg chg="add del">
          <ac:chgData name="Jee, Kangkook" userId="52832784-bd9f-4cfd-947b-6cb8258050c1" providerId="ADAL" clId="{E79C0BE7-8ED6-BC4A-A501-E25B2D06AA3B}" dt="2022-09-09T07:52:58.534" v="284" actId="478"/>
          <ac:picMkLst>
            <pc:docMk/>
            <pc:sldMk cId="4245591693" sldId="542"/>
            <ac:picMk id="1030" creationId="{F0281F25-3E46-A046-8658-2097DE3C1367}"/>
          </ac:picMkLst>
        </pc:picChg>
      </pc:sldChg>
      <pc:sldChg chg="del">
        <pc:chgData name="Jee, Kangkook" userId="52832784-bd9f-4cfd-947b-6cb8258050c1" providerId="ADAL" clId="{E79C0BE7-8ED6-BC4A-A501-E25B2D06AA3B}" dt="2022-09-09T08:30:06.770" v="507" actId="2696"/>
        <pc:sldMkLst>
          <pc:docMk/>
          <pc:sldMk cId="1795032948" sldId="543"/>
        </pc:sldMkLst>
      </pc:sldChg>
      <pc:sldChg chg="add del">
        <pc:chgData name="Jee, Kangkook" userId="52832784-bd9f-4cfd-947b-6cb8258050c1" providerId="ADAL" clId="{E79C0BE7-8ED6-BC4A-A501-E25B2D06AA3B}" dt="2022-09-09T10:27:04.448" v="1603" actId="2696"/>
        <pc:sldMkLst>
          <pc:docMk/>
          <pc:sldMk cId="356386874" sldId="720"/>
        </pc:sldMkLst>
      </pc:sldChg>
      <pc:sldChg chg="add">
        <pc:chgData name="Jee, Kangkook" userId="52832784-bd9f-4cfd-947b-6cb8258050c1" providerId="ADAL" clId="{E79C0BE7-8ED6-BC4A-A501-E25B2D06AA3B}" dt="2022-09-09T10:27:17.453" v="1604"/>
        <pc:sldMkLst>
          <pc:docMk/>
          <pc:sldMk cId="2273104667" sldId="720"/>
        </pc:sldMkLst>
      </pc:sldChg>
      <pc:sldChg chg="add">
        <pc:chgData name="Jee, Kangkook" userId="52832784-bd9f-4cfd-947b-6cb8258050c1" providerId="ADAL" clId="{E79C0BE7-8ED6-BC4A-A501-E25B2D06AA3B}" dt="2022-09-09T10:27:17.453" v="1604"/>
        <pc:sldMkLst>
          <pc:docMk/>
          <pc:sldMk cId="783947022" sldId="1220"/>
        </pc:sldMkLst>
      </pc:sldChg>
      <pc:sldChg chg="modSp add del mod">
        <pc:chgData name="Jee, Kangkook" userId="52832784-bd9f-4cfd-947b-6cb8258050c1" providerId="ADAL" clId="{E79C0BE7-8ED6-BC4A-A501-E25B2D06AA3B}" dt="2022-09-09T10:27:04.448" v="1603" actId="2696"/>
        <pc:sldMkLst>
          <pc:docMk/>
          <pc:sldMk cId="2761815310" sldId="1220"/>
        </pc:sldMkLst>
        <pc:spChg chg="mod">
          <ac:chgData name="Jee, Kangkook" userId="52832784-bd9f-4cfd-947b-6cb8258050c1" providerId="ADAL" clId="{E79C0BE7-8ED6-BC4A-A501-E25B2D06AA3B}" dt="2022-09-09T10:01:11.180" v="1351" actId="57"/>
          <ac:spMkLst>
            <pc:docMk/>
            <pc:sldMk cId="2761815310" sldId="1220"/>
            <ac:spMk id="3" creationId="{22B5E07B-CF7B-A442-8010-70779521ACEB}"/>
          </ac:spMkLst>
        </pc:spChg>
      </pc:sldChg>
      <pc:sldChg chg="modSp add del mod">
        <pc:chgData name="Jee, Kangkook" userId="52832784-bd9f-4cfd-947b-6cb8258050c1" providerId="ADAL" clId="{E79C0BE7-8ED6-BC4A-A501-E25B2D06AA3B}" dt="2022-09-09T09:35:49.266" v="869" actId="2696"/>
        <pc:sldMkLst>
          <pc:docMk/>
          <pc:sldMk cId="768407439" sldId="1221"/>
        </pc:sldMkLst>
        <pc:spChg chg="mod">
          <ac:chgData name="Jee, Kangkook" userId="52832784-bd9f-4cfd-947b-6cb8258050c1" providerId="ADAL" clId="{E79C0BE7-8ED6-BC4A-A501-E25B2D06AA3B}" dt="2022-09-09T09:35:46.807" v="868" actId="20577"/>
          <ac:spMkLst>
            <pc:docMk/>
            <pc:sldMk cId="768407439" sldId="1221"/>
            <ac:spMk id="5" creationId="{2165AE22-CEF2-1E48-9AD4-6A392A8289D1}"/>
          </ac:spMkLst>
        </pc:spChg>
      </pc:sldChg>
      <pc:sldChg chg="add">
        <pc:chgData name="Jee, Kangkook" userId="52832784-bd9f-4cfd-947b-6cb8258050c1" providerId="ADAL" clId="{E79C0BE7-8ED6-BC4A-A501-E25B2D06AA3B}" dt="2022-09-09T10:27:17.453" v="1604"/>
        <pc:sldMkLst>
          <pc:docMk/>
          <pc:sldMk cId="20498481" sldId="1222"/>
        </pc:sldMkLst>
      </pc:sldChg>
      <pc:sldChg chg="add del">
        <pc:chgData name="Jee, Kangkook" userId="52832784-bd9f-4cfd-947b-6cb8258050c1" providerId="ADAL" clId="{E79C0BE7-8ED6-BC4A-A501-E25B2D06AA3B}" dt="2022-09-09T10:27:04.448" v="1603" actId="2696"/>
        <pc:sldMkLst>
          <pc:docMk/>
          <pc:sldMk cId="3394672017" sldId="1222"/>
        </pc:sldMkLst>
      </pc:sldChg>
      <pc:sldChg chg="modSp add del mod">
        <pc:chgData name="Jee, Kangkook" userId="52832784-bd9f-4cfd-947b-6cb8258050c1" providerId="ADAL" clId="{E79C0BE7-8ED6-BC4A-A501-E25B2D06AA3B}" dt="2022-09-09T10:27:04.448" v="1603" actId="2696"/>
        <pc:sldMkLst>
          <pc:docMk/>
          <pc:sldMk cId="1255621544" sldId="1223"/>
        </pc:sldMkLst>
        <pc:spChg chg="mod">
          <ac:chgData name="Jee, Kangkook" userId="52832784-bd9f-4cfd-947b-6cb8258050c1" providerId="ADAL" clId="{E79C0BE7-8ED6-BC4A-A501-E25B2D06AA3B}" dt="2022-09-09T09:35:17.079" v="858" actId="20577"/>
          <ac:spMkLst>
            <pc:docMk/>
            <pc:sldMk cId="1255621544" sldId="1223"/>
            <ac:spMk id="2" creationId="{E54947B7-ECEA-BA40-976C-1A775B70ADA6}"/>
          </ac:spMkLst>
        </pc:spChg>
        <pc:picChg chg="mod">
          <ac:chgData name="Jee, Kangkook" userId="52832784-bd9f-4cfd-947b-6cb8258050c1" providerId="ADAL" clId="{E79C0BE7-8ED6-BC4A-A501-E25B2D06AA3B}" dt="2022-09-09T09:35:09.368" v="853" actId="1076"/>
          <ac:picMkLst>
            <pc:docMk/>
            <pc:sldMk cId="1255621544" sldId="1223"/>
            <ac:picMk id="4" creationId="{BFE6A8A6-7A66-4C46-8EC7-1699BC2FAD95}"/>
          </ac:picMkLst>
        </pc:picChg>
      </pc:sldChg>
      <pc:sldChg chg="add">
        <pc:chgData name="Jee, Kangkook" userId="52832784-bd9f-4cfd-947b-6cb8258050c1" providerId="ADAL" clId="{E79C0BE7-8ED6-BC4A-A501-E25B2D06AA3B}" dt="2022-09-09T10:27:17.453" v="1604"/>
        <pc:sldMkLst>
          <pc:docMk/>
          <pc:sldMk cId="1423117619" sldId="1223"/>
        </pc:sldMkLst>
      </pc:sldChg>
      <pc:sldChg chg="addSp delSp modSp add del mod">
        <pc:chgData name="Jee, Kangkook" userId="52832784-bd9f-4cfd-947b-6cb8258050c1" providerId="ADAL" clId="{E79C0BE7-8ED6-BC4A-A501-E25B2D06AA3B}" dt="2022-09-09T10:27:04.448" v="1603" actId="2696"/>
        <pc:sldMkLst>
          <pc:docMk/>
          <pc:sldMk cId="1080523462" sldId="1224"/>
        </pc:sldMkLst>
        <pc:spChg chg="mod">
          <ac:chgData name="Jee, Kangkook" userId="52832784-bd9f-4cfd-947b-6cb8258050c1" providerId="ADAL" clId="{E79C0BE7-8ED6-BC4A-A501-E25B2D06AA3B}" dt="2022-09-09T09:57:51.057" v="1322" actId="27636"/>
          <ac:spMkLst>
            <pc:docMk/>
            <pc:sldMk cId="1080523462" sldId="1224"/>
            <ac:spMk id="3" creationId="{0B9E8822-FB3D-594D-A432-104DE68F605E}"/>
          </ac:spMkLst>
        </pc:spChg>
        <pc:graphicFrameChg chg="add mod modGraphic">
          <ac:chgData name="Jee, Kangkook" userId="52832784-bd9f-4cfd-947b-6cb8258050c1" providerId="ADAL" clId="{E79C0BE7-8ED6-BC4A-A501-E25B2D06AA3B}" dt="2022-09-09T09:57:43.872" v="1320" actId="404"/>
          <ac:graphicFrameMkLst>
            <pc:docMk/>
            <pc:sldMk cId="1080523462" sldId="1224"/>
            <ac:graphicFrameMk id="5" creationId="{7338F258-A463-DF92-D283-49FD55BE72BF}"/>
          </ac:graphicFrameMkLst>
        </pc:graphicFrameChg>
        <pc:picChg chg="del">
          <ac:chgData name="Jee, Kangkook" userId="52832784-bd9f-4cfd-947b-6cb8258050c1" providerId="ADAL" clId="{E79C0BE7-8ED6-BC4A-A501-E25B2D06AA3B}" dt="2022-09-09T09:44:45.984" v="909" actId="478"/>
          <ac:picMkLst>
            <pc:docMk/>
            <pc:sldMk cId="1080523462" sldId="1224"/>
            <ac:picMk id="4" creationId="{EA367229-A072-A448-B4F9-1F21C7A99BDF}"/>
          </ac:picMkLst>
        </pc:picChg>
      </pc:sldChg>
      <pc:sldChg chg="add">
        <pc:chgData name="Jee, Kangkook" userId="52832784-bd9f-4cfd-947b-6cb8258050c1" providerId="ADAL" clId="{E79C0BE7-8ED6-BC4A-A501-E25B2D06AA3B}" dt="2022-09-09T10:27:17.453" v="1604"/>
        <pc:sldMkLst>
          <pc:docMk/>
          <pc:sldMk cId="2335809840" sldId="1224"/>
        </pc:sldMkLst>
      </pc:sldChg>
      <pc:sldChg chg="modSp add del mod">
        <pc:chgData name="Jee, Kangkook" userId="52832784-bd9f-4cfd-947b-6cb8258050c1" providerId="ADAL" clId="{E79C0BE7-8ED6-BC4A-A501-E25B2D06AA3B}" dt="2022-09-09T09:57:06.403" v="1316" actId="2696"/>
        <pc:sldMkLst>
          <pc:docMk/>
          <pc:sldMk cId="1361997026" sldId="1225"/>
        </pc:sldMkLst>
        <pc:spChg chg="mod">
          <ac:chgData name="Jee, Kangkook" userId="52832784-bd9f-4cfd-947b-6cb8258050c1" providerId="ADAL" clId="{E79C0BE7-8ED6-BC4A-A501-E25B2D06AA3B}" dt="2022-09-09T09:47:28.487" v="944" actId="1076"/>
          <ac:spMkLst>
            <pc:docMk/>
            <pc:sldMk cId="1361997026" sldId="1225"/>
            <ac:spMk id="3" creationId="{2C69A329-E1FB-3441-A649-250DF36B2F38}"/>
          </ac:spMkLst>
        </pc:spChg>
      </pc:sldChg>
      <pc:sldChg chg="add mod modShow">
        <pc:chgData name="Jee, Kangkook" userId="52832784-bd9f-4cfd-947b-6cb8258050c1" providerId="ADAL" clId="{E79C0BE7-8ED6-BC4A-A501-E25B2D06AA3B}" dt="2022-09-09T09:57:13.248" v="1318" actId="729"/>
        <pc:sldMkLst>
          <pc:docMk/>
          <pc:sldMk cId="4070549616" sldId="1225"/>
        </pc:sldMkLst>
      </pc:sldChg>
      <pc:sldChg chg="modSp add del mod">
        <pc:chgData name="Jee, Kangkook" userId="52832784-bd9f-4cfd-947b-6cb8258050c1" providerId="ADAL" clId="{E79C0BE7-8ED6-BC4A-A501-E25B2D06AA3B}" dt="2022-09-09T10:27:04.448" v="1603" actId="2696"/>
        <pc:sldMkLst>
          <pc:docMk/>
          <pc:sldMk cId="508386421" sldId="1226"/>
        </pc:sldMkLst>
        <pc:picChg chg="mod">
          <ac:chgData name="Jee, Kangkook" userId="52832784-bd9f-4cfd-947b-6cb8258050c1" providerId="ADAL" clId="{E79C0BE7-8ED6-BC4A-A501-E25B2D06AA3B}" dt="2022-09-09T09:57:58.448" v="1323" actId="1076"/>
          <ac:picMkLst>
            <pc:docMk/>
            <pc:sldMk cId="508386421" sldId="1226"/>
            <ac:picMk id="4" creationId="{AFAAABE1-4EF9-B045-A370-4125F86FCBD8}"/>
          </ac:picMkLst>
        </pc:picChg>
      </pc:sldChg>
      <pc:sldChg chg="add">
        <pc:chgData name="Jee, Kangkook" userId="52832784-bd9f-4cfd-947b-6cb8258050c1" providerId="ADAL" clId="{E79C0BE7-8ED6-BC4A-A501-E25B2D06AA3B}" dt="2022-09-09T10:27:17.453" v="1604"/>
        <pc:sldMkLst>
          <pc:docMk/>
          <pc:sldMk cId="2300762532" sldId="1226"/>
        </pc:sldMkLst>
      </pc:sldChg>
      <pc:sldChg chg="add del">
        <pc:chgData name="Jee, Kangkook" userId="52832784-bd9f-4cfd-947b-6cb8258050c1" providerId="ADAL" clId="{E79C0BE7-8ED6-BC4A-A501-E25B2D06AA3B}" dt="2022-09-09T10:27:04.448" v="1603" actId="2696"/>
        <pc:sldMkLst>
          <pc:docMk/>
          <pc:sldMk cId="156669502" sldId="1230"/>
        </pc:sldMkLst>
      </pc:sldChg>
      <pc:sldChg chg="addSp delSp modSp add del mod">
        <pc:chgData name="Jee, Kangkook" userId="52832784-bd9f-4cfd-947b-6cb8258050c1" providerId="ADAL" clId="{E79C0BE7-8ED6-BC4A-A501-E25B2D06AA3B}" dt="2022-09-09T10:00:14.013" v="1348" actId="2696"/>
        <pc:sldMkLst>
          <pc:docMk/>
          <pc:sldMk cId="3359138989" sldId="1230"/>
        </pc:sldMkLst>
        <pc:spChg chg="mod">
          <ac:chgData name="Jee, Kangkook" userId="52832784-bd9f-4cfd-947b-6cb8258050c1" providerId="ADAL" clId="{E79C0BE7-8ED6-BC4A-A501-E25B2D06AA3B}" dt="2022-09-09T09:56:58.330" v="1315" actId="20577"/>
          <ac:spMkLst>
            <pc:docMk/>
            <pc:sldMk cId="3359138989" sldId="1230"/>
            <ac:spMk id="3" creationId="{B90D75E7-8A9F-2545-9B83-AAEBDAF3DB4E}"/>
          </ac:spMkLst>
        </pc:spChg>
        <pc:spChg chg="add mod">
          <ac:chgData name="Jee, Kangkook" userId="52832784-bd9f-4cfd-947b-6cb8258050c1" providerId="ADAL" clId="{E79C0BE7-8ED6-BC4A-A501-E25B2D06AA3B}" dt="2022-09-09T09:51:45.961" v="1116" actId="1037"/>
          <ac:spMkLst>
            <pc:docMk/>
            <pc:sldMk cId="3359138989" sldId="1230"/>
            <ac:spMk id="5" creationId="{B4B523FF-01C8-2E76-3289-EE816A9E619F}"/>
          </ac:spMkLst>
        </pc:spChg>
        <pc:spChg chg="add mod">
          <ac:chgData name="Jee, Kangkook" userId="52832784-bd9f-4cfd-947b-6cb8258050c1" providerId="ADAL" clId="{E79C0BE7-8ED6-BC4A-A501-E25B2D06AA3B}" dt="2022-09-09T09:51:45.961" v="1116" actId="1037"/>
          <ac:spMkLst>
            <pc:docMk/>
            <pc:sldMk cId="3359138989" sldId="1230"/>
            <ac:spMk id="6" creationId="{28126679-7458-1658-F5DA-E67DD813560B}"/>
          </ac:spMkLst>
        </pc:spChg>
        <pc:spChg chg="add mod">
          <ac:chgData name="Jee, Kangkook" userId="52832784-bd9f-4cfd-947b-6cb8258050c1" providerId="ADAL" clId="{E79C0BE7-8ED6-BC4A-A501-E25B2D06AA3B}" dt="2022-09-09T09:51:45.961" v="1116" actId="1037"/>
          <ac:spMkLst>
            <pc:docMk/>
            <pc:sldMk cId="3359138989" sldId="1230"/>
            <ac:spMk id="7" creationId="{3CBBED95-4727-B7D5-2F9E-82505F9AC96B}"/>
          </ac:spMkLst>
        </pc:spChg>
        <pc:spChg chg="add mod">
          <ac:chgData name="Jee, Kangkook" userId="52832784-bd9f-4cfd-947b-6cb8258050c1" providerId="ADAL" clId="{E79C0BE7-8ED6-BC4A-A501-E25B2D06AA3B}" dt="2022-09-09T09:53:20.953" v="1245" actId="1076"/>
          <ac:spMkLst>
            <pc:docMk/>
            <pc:sldMk cId="3359138989" sldId="1230"/>
            <ac:spMk id="9" creationId="{97D96C03-C622-F0E6-7C54-035C4A9A84D4}"/>
          </ac:spMkLst>
        </pc:spChg>
        <pc:spChg chg="add mod">
          <ac:chgData name="Jee, Kangkook" userId="52832784-bd9f-4cfd-947b-6cb8258050c1" providerId="ADAL" clId="{E79C0BE7-8ED6-BC4A-A501-E25B2D06AA3B}" dt="2022-09-09T09:51:45.961" v="1116" actId="1037"/>
          <ac:spMkLst>
            <pc:docMk/>
            <pc:sldMk cId="3359138989" sldId="1230"/>
            <ac:spMk id="10" creationId="{B7193DC5-DBE2-3C7B-AF1E-E5F53CB5264F}"/>
          </ac:spMkLst>
        </pc:spChg>
        <pc:spChg chg="add mod">
          <ac:chgData name="Jee, Kangkook" userId="52832784-bd9f-4cfd-947b-6cb8258050c1" providerId="ADAL" clId="{E79C0BE7-8ED6-BC4A-A501-E25B2D06AA3B}" dt="2022-09-09T09:51:45.961" v="1116" actId="1037"/>
          <ac:spMkLst>
            <pc:docMk/>
            <pc:sldMk cId="3359138989" sldId="1230"/>
            <ac:spMk id="11" creationId="{CE471CB8-40CA-3E43-0F8E-562562AADA44}"/>
          </ac:spMkLst>
        </pc:spChg>
        <pc:spChg chg="add mod">
          <ac:chgData name="Jee, Kangkook" userId="52832784-bd9f-4cfd-947b-6cb8258050c1" providerId="ADAL" clId="{E79C0BE7-8ED6-BC4A-A501-E25B2D06AA3B}" dt="2022-09-09T09:53:09.394" v="1244" actId="404"/>
          <ac:spMkLst>
            <pc:docMk/>
            <pc:sldMk cId="3359138989" sldId="1230"/>
            <ac:spMk id="13" creationId="{C13F858E-DBA4-B34F-76C1-24C52B076EFB}"/>
          </ac:spMkLst>
        </pc:spChg>
        <pc:spChg chg="add mod">
          <ac:chgData name="Jee, Kangkook" userId="52832784-bd9f-4cfd-947b-6cb8258050c1" providerId="ADAL" clId="{E79C0BE7-8ED6-BC4A-A501-E25B2D06AA3B}" dt="2022-09-09T09:53:09.394" v="1244" actId="404"/>
          <ac:spMkLst>
            <pc:docMk/>
            <pc:sldMk cId="3359138989" sldId="1230"/>
            <ac:spMk id="14" creationId="{2D20CEDC-CEE8-71B5-7CA3-2E83CD9563FD}"/>
          </ac:spMkLst>
        </pc:spChg>
        <pc:spChg chg="add mod">
          <ac:chgData name="Jee, Kangkook" userId="52832784-bd9f-4cfd-947b-6cb8258050c1" providerId="ADAL" clId="{E79C0BE7-8ED6-BC4A-A501-E25B2D06AA3B}" dt="2022-09-09T09:53:09.394" v="1244" actId="404"/>
          <ac:spMkLst>
            <pc:docMk/>
            <pc:sldMk cId="3359138989" sldId="1230"/>
            <ac:spMk id="15" creationId="{2846847C-EF62-978A-B3B0-44CF276BC242}"/>
          </ac:spMkLst>
        </pc:spChg>
        <pc:picChg chg="del mod">
          <ac:chgData name="Jee, Kangkook" userId="52832784-bd9f-4cfd-947b-6cb8258050c1" providerId="ADAL" clId="{E79C0BE7-8ED6-BC4A-A501-E25B2D06AA3B}" dt="2022-09-09T09:52:45.560" v="1232" actId="478"/>
          <ac:picMkLst>
            <pc:docMk/>
            <pc:sldMk cId="3359138989" sldId="1230"/>
            <ac:picMk id="4" creationId="{226BDA81-3867-2946-B21A-B4511A7E89B6}"/>
          </ac:picMkLst>
        </pc:picChg>
      </pc:sldChg>
      <pc:sldChg chg="add">
        <pc:chgData name="Jee, Kangkook" userId="52832784-bd9f-4cfd-947b-6cb8258050c1" providerId="ADAL" clId="{E79C0BE7-8ED6-BC4A-A501-E25B2D06AA3B}" dt="2022-09-09T10:27:17.453" v="1604"/>
        <pc:sldMkLst>
          <pc:docMk/>
          <pc:sldMk cId="3935703245" sldId="1230"/>
        </pc:sldMkLst>
      </pc:sldChg>
      <pc:sldChg chg="modSp add del mod">
        <pc:chgData name="Jee, Kangkook" userId="52832784-bd9f-4cfd-947b-6cb8258050c1" providerId="ADAL" clId="{E79C0BE7-8ED6-BC4A-A501-E25B2D06AA3B}" dt="2022-09-09T10:00:04.608" v="1346" actId="2696"/>
        <pc:sldMkLst>
          <pc:docMk/>
          <pc:sldMk cId="1239352531" sldId="1232"/>
        </pc:sldMkLst>
        <pc:spChg chg="mod">
          <ac:chgData name="Jee, Kangkook" userId="52832784-bd9f-4cfd-947b-6cb8258050c1" providerId="ADAL" clId="{E79C0BE7-8ED6-BC4A-A501-E25B2D06AA3B}" dt="2022-09-09T09:59:13.966" v="1339" actId="27636"/>
          <ac:spMkLst>
            <pc:docMk/>
            <pc:sldMk cId="1239352531" sldId="1232"/>
            <ac:spMk id="3" creationId="{37A2B476-689F-7B46-8613-A37E014B87A6}"/>
          </ac:spMkLst>
        </pc:spChg>
      </pc:sldChg>
      <pc:sldChg chg="add del">
        <pc:chgData name="Jee, Kangkook" userId="52832784-bd9f-4cfd-947b-6cb8258050c1" providerId="ADAL" clId="{E79C0BE7-8ED6-BC4A-A501-E25B2D06AA3B}" dt="2022-09-09T10:27:04.448" v="1603" actId="2696"/>
        <pc:sldMkLst>
          <pc:docMk/>
          <pc:sldMk cId="1657168726" sldId="1232"/>
        </pc:sldMkLst>
      </pc:sldChg>
      <pc:sldChg chg="add">
        <pc:chgData name="Jee, Kangkook" userId="52832784-bd9f-4cfd-947b-6cb8258050c1" providerId="ADAL" clId="{E79C0BE7-8ED6-BC4A-A501-E25B2D06AA3B}" dt="2022-09-09T10:27:17.453" v="1604"/>
        <pc:sldMkLst>
          <pc:docMk/>
          <pc:sldMk cId="1715410034" sldId="1232"/>
        </pc:sldMkLst>
      </pc:sldChg>
      <pc:sldChg chg="add">
        <pc:chgData name="Jee, Kangkook" userId="52832784-bd9f-4cfd-947b-6cb8258050c1" providerId="ADAL" clId="{E79C0BE7-8ED6-BC4A-A501-E25B2D06AA3B}" dt="2022-09-09T10:27:17.453" v="1604"/>
        <pc:sldMkLst>
          <pc:docMk/>
          <pc:sldMk cId="2240076209" sldId="1233"/>
        </pc:sldMkLst>
      </pc:sldChg>
      <pc:sldChg chg="add del">
        <pc:chgData name="Jee, Kangkook" userId="52832784-bd9f-4cfd-947b-6cb8258050c1" providerId="ADAL" clId="{E79C0BE7-8ED6-BC4A-A501-E25B2D06AA3B}" dt="2022-09-09T10:27:04.448" v="1603" actId="2696"/>
        <pc:sldMkLst>
          <pc:docMk/>
          <pc:sldMk cId="2417608670" sldId="1233"/>
        </pc:sldMkLst>
      </pc:sldChg>
      <pc:sldChg chg="modSp add del mod">
        <pc:chgData name="Jee, Kangkook" userId="52832784-bd9f-4cfd-947b-6cb8258050c1" providerId="ADAL" clId="{E79C0BE7-8ED6-BC4A-A501-E25B2D06AA3B}" dt="2022-09-09T10:00:04.608" v="1346" actId="2696"/>
        <pc:sldMkLst>
          <pc:docMk/>
          <pc:sldMk cId="3052671727" sldId="1233"/>
        </pc:sldMkLst>
        <pc:spChg chg="mod">
          <ac:chgData name="Jee, Kangkook" userId="52832784-bd9f-4cfd-947b-6cb8258050c1" providerId="ADAL" clId="{E79C0BE7-8ED6-BC4A-A501-E25B2D06AA3B}" dt="2022-09-09T09:59:43.724" v="1345" actId="27636"/>
          <ac:spMkLst>
            <pc:docMk/>
            <pc:sldMk cId="3052671727" sldId="1233"/>
            <ac:spMk id="3" creationId="{37A2B476-689F-7B46-8613-A37E014B87A6}"/>
          </ac:spMkLst>
        </pc:spChg>
      </pc:sldChg>
      <pc:sldChg chg="add">
        <pc:chgData name="Jee, Kangkook" userId="52832784-bd9f-4cfd-947b-6cb8258050c1" providerId="ADAL" clId="{E79C0BE7-8ED6-BC4A-A501-E25B2D06AA3B}" dt="2022-09-09T10:27:17.453" v="1604"/>
        <pc:sldMkLst>
          <pc:docMk/>
          <pc:sldMk cId="1767367738" sldId="1234"/>
        </pc:sldMkLst>
      </pc:sldChg>
      <pc:sldChg chg="add del">
        <pc:chgData name="Jee, Kangkook" userId="52832784-bd9f-4cfd-947b-6cb8258050c1" providerId="ADAL" clId="{E79C0BE7-8ED6-BC4A-A501-E25B2D06AA3B}" dt="2022-09-09T10:27:04.448" v="1603" actId="2696"/>
        <pc:sldMkLst>
          <pc:docMk/>
          <pc:sldMk cId="2939752856" sldId="1234"/>
        </pc:sldMkLst>
      </pc:sldChg>
      <pc:sldChg chg="modSp mod">
        <pc:chgData name="Jee, Kangkook" userId="52832784-bd9f-4cfd-947b-6cb8258050c1" providerId="ADAL" clId="{E79C0BE7-8ED6-BC4A-A501-E25B2D06AA3B}" dt="2022-09-09T10:12:29.876" v="1443" actId="13926"/>
        <pc:sldMkLst>
          <pc:docMk/>
          <pc:sldMk cId="928080546" sldId="1235"/>
        </pc:sldMkLst>
        <pc:spChg chg="mod">
          <ac:chgData name="Jee, Kangkook" userId="52832784-bd9f-4cfd-947b-6cb8258050c1" providerId="ADAL" clId="{E79C0BE7-8ED6-BC4A-A501-E25B2D06AA3B}" dt="2022-09-09T10:12:29.876" v="1443" actId="13926"/>
          <ac:spMkLst>
            <pc:docMk/>
            <pc:sldMk cId="928080546" sldId="1235"/>
            <ac:spMk id="3" creationId="{01826966-B6EF-C540-BD79-A9E2916896C0}"/>
          </ac:spMkLst>
        </pc:spChg>
      </pc:sldChg>
      <pc:sldChg chg="modSp">
        <pc:chgData name="Jee, Kangkook" userId="52832784-bd9f-4cfd-947b-6cb8258050c1" providerId="ADAL" clId="{E79C0BE7-8ED6-BC4A-A501-E25B2D06AA3B}" dt="2022-09-09T10:12:42.667" v="1444" actId="167"/>
        <pc:sldMkLst>
          <pc:docMk/>
          <pc:sldMk cId="3662668544" sldId="1236"/>
        </pc:sldMkLst>
        <pc:spChg chg="mod">
          <ac:chgData name="Jee, Kangkook" userId="52832784-bd9f-4cfd-947b-6cb8258050c1" providerId="ADAL" clId="{E79C0BE7-8ED6-BC4A-A501-E25B2D06AA3B}" dt="2022-09-09T10:12:42.667" v="1444" actId="167"/>
          <ac:spMkLst>
            <pc:docMk/>
            <pc:sldMk cId="3662668544" sldId="1236"/>
            <ac:spMk id="6" creationId="{CF77B86F-EF4B-3E42-A066-EBE8F0BEF07F}"/>
          </ac:spMkLst>
        </pc:spChg>
      </pc:sldChg>
      <pc:sldChg chg="addSp modSp mod">
        <pc:chgData name="Jee, Kangkook" userId="52832784-bd9f-4cfd-947b-6cb8258050c1" providerId="ADAL" clId="{E79C0BE7-8ED6-BC4A-A501-E25B2D06AA3B}" dt="2022-09-09T10:13:14.277" v="1448" actId="167"/>
        <pc:sldMkLst>
          <pc:docMk/>
          <pc:sldMk cId="826330759" sldId="1237"/>
        </pc:sldMkLst>
        <pc:spChg chg="add mod">
          <ac:chgData name="Jee, Kangkook" userId="52832784-bd9f-4cfd-947b-6cb8258050c1" providerId="ADAL" clId="{E79C0BE7-8ED6-BC4A-A501-E25B2D06AA3B}" dt="2022-09-09T10:13:14.277" v="1448" actId="167"/>
          <ac:spMkLst>
            <pc:docMk/>
            <pc:sldMk cId="826330759" sldId="1237"/>
            <ac:spMk id="4" creationId="{6F148C88-0676-D361-2953-8677E55FBB92}"/>
          </ac:spMkLst>
        </pc:spChg>
      </pc:sldChg>
      <pc:sldChg chg="modSp mod">
        <pc:chgData name="Jee, Kangkook" userId="52832784-bd9f-4cfd-947b-6cb8258050c1" providerId="ADAL" clId="{E79C0BE7-8ED6-BC4A-A501-E25B2D06AA3B}" dt="2022-09-09T10:23:07.225" v="1579" actId="20577"/>
        <pc:sldMkLst>
          <pc:docMk/>
          <pc:sldMk cId="414335926" sldId="1238"/>
        </pc:sldMkLst>
        <pc:spChg chg="mod">
          <ac:chgData name="Jee, Kangkook" userId="52832784-bd9f-4cfd-947b-6cb8258050c1" providerId="ADAL" clId="{E79C0BE7-8ED6-BC4A-A501-E25B2D06AA3B}" dt="2022-09-09T10:23:07.225" v="1579" actId="20577"/>
          <ac:spMkLst>
            <pc:docMk/>
            <pc:sldMk cId="414335926" sldId="1238"/>
            <ac:spMk id="3" creationId="{9C8F5486-6E20-B547-A4CA-54AF8A39683C}"/>
          </ac:spMkLst>
        </pc:spChg>
      </pc:sldChg>
      <pc:sldChg chg="modSp mod">
        <pc:chgData name="Jee, Kangkook" userId="52832784-bd9f-4cfd-947b-6cb8258050c1" providerId="ADAL" clId="{E79C0BE7-8ED6-BC4A-A501-E25B2D06AA3B}" dt="2022-09-09T10:23:19.483" v="1581" actId="12"/>
        <pc:sldMkLst>
          <pc:docMk/>
          <pc:sldMk cId="964931005" sldId="1239"/>
        </pc:sldMkLst>
        <pc:spChg chg="mod">
          <ac:chgData name="Jee, Kangkook" userId="52832784-bd9f-4cfd-947b-6cb8258050c1" providerId="ADAL" clId="{E79C0BE7-8ED6-BC4A-A501-E25B2D06AA3B}" dt="2022-09-09T10:23:19.483" v="1581" actId="12"/>
          <ac:spMkLst>
            <pc:docMk/>
            <pc:sldMk cId="964931005" sldId="1239"/>
            <ac:spMk id="3" creationId="{9C8F5486-6E20-B547-A4CA-54AF8A39683C}"/>
          </ac:spMkLst>
        </pc:spChg>
      </pc:sldChg>
      <pc:sldChg chg="modSp mod">
        <pc:chgData name="Jee, Kangkook" userId="52832784-bd9f-4cfd-947b-6cb8258050c1" providerId="ADAL" clId="{E79C0BE7-8ED6-BC4A-A501-E25B2D06AA3B}" dt="2022-09-09T10:23:46.052" v="1585" actId="12"/>
        <pc:sldMkLst>
          <pc:docMk/>
          <pc:sldMk cId="3049150098" sldId="1240"/>
        </pc:sldMkLst>
        <pc:spChg chg="mod">
          <ac:chgData name="Jee, Kangkook" userId="52832784-bd9f-4cfd-947b-6cb8258050c1" providerId="ADAL" clId="{E79C0BE7-8ED6-BC4A-A501-E25B2D06AA3B}" dt="2022-09-09T10:23:46.052" v="1585" actId="12"/>
          <ac:spMkLst>
            <pc:docMk/>
            <pc:sldMk cId="3049150098" sldId="1240"/>
            <ac:spMk id="3" creationId="{9C8F5486-6E20-B547-A4CA-54AF8A39683C}"/>
          </ac:spMkLst>
        </pc:spChg>
      </pc:sldChg>
      <pc:sldChg chg="delSp modSp mod">
        <pc:chgData name="Jee, Kangkook" userId="52832784-bd9f-4cfd-947b-6cb8258050c1" providerId="ADAL" clId="{E79C0BE7-8ED6-BC4A-A501-E25B2D06AA3B}" dt="2022-09-09T10:24:03.447" v="1588" actId="478"/>
        <pc:sldMkLst>
          <pc:docMk/>
          <pc:sldMk cId="1680322406" sldId="1241"/>
        </pc:sldMkLst>
        <pc:spChg chg="mod">
          <ac:chgData name="Jee, Kangkook" userId="52832784-bd9f-4cfd-947b-6cb8258050c1" providerId="ADAL" clId="{E79C0BE7-8ED6-BC4A-A501-E25B2D06AA3B}" dt="2022-09-09T10:23:59.711" v="1587" actId="12"/>
          <ac:spMkLst>
            <pc:docMk/>
            <pc:sldMk cId="1680322406" sldId="1241"/>
            <ac:spMk id="3" creationId="{9C8F5486-6E20-B547-A4CA-54AF8A39683C}"/>
          </ac:spMkLst>
        </pc:spChg>
        <pc:inkChg chg="del">
          <ac:chgData name="Jee, Kangkook" userId="52832784-bd9f-4cfd-947b-6cb8258050c1" providerId="ADAL" clId="{E79C0BE7-8ED6-BC4A-A501-E25B2D06AA3B}" dt="2022-09-09T10:24:03.447" v="1588" actId="478"/>
          <ac:inkMkLst>
            <pc:docMk/>
            <pc:sldMk cId="1680322406" sldId="1241"/>
            <ac:inkMk id="7" creationId="{8628A9B3-E1DA-014C-82E5-5C776CD9691F}"/>
          </ac:inkMkLst>
        </pc:inkChg>
      </pc:sldChg>
      <pc:sldChg chg="modSp mod">
        <pc:chgData name="Jee, Kangkook" userId="52832784-bd9f-4cfd-947b-6cb8258050c1" providerId="ADAL" clId="{E79C0BE7-8ED6-BC4A-A501-E25B2D06AA3B}" dt="2022-09-09T10:24:23.678" v="1592" actId="12"/>
        <pc:sldMkLst>
          <pc:docMk/>
          <pc:sldMk cId="2524782103" sldId="1242"/>
        </pc:sldMkLst>
        <pc:spChg chg="mod">
          <ac:chgData name="Jee, Kangkook" userId="52832784-bd9f-4cfd-947b-6cb8258050c1" providerId="ADAL" clId="{E79C0BE7-8ED6-BC4A-A501-E25B2D06AA3B}" dt="2022-09-09T10:24:23.678" v="1592" actId="12"/>
          <ac:spMkLst>
            <pc:docMk/>
            <pc:sldMk cId="2524782103" sldId="1242"/>
            <ac:spMk id="3" creationId="{9C8F5486-6E20-B547-A4CA-54AF8A39683C}"/>
          </ac:spMkLst>
        </pc:spChg>
      </pc:sldChg>
      <pc:sldChg chg="modSp mod">
        <pc:chgData name="Jee, Kangkook" userId="52832784-bd9f-4cfd-947b-6cb8258050c1" providerId="ADAL" clId="{E79C0BE7-8ED6-BC4A-A501-E25B2D06AA3B}" dt="2022-09-09T10:24:37.792" v="1594" actId="12"/>
        <pc:sldMkLst>
          <pc:docMk/>
          <pc:sldMk cId="2455689147" sldId="1243"/>
        </pc:sldMkLst>
        <pc:spChg chg="mod">
          <ac:chgData name="Jee, Kangkook" userId="52832784-bd9f-4cfd-947b-6cb8258050c1" providerId="ADAL" clId="{E79C0BE7-8ED6-BC4A-A501-E25B2D06AA3B}" dt="2022-09-09T10:24:37.792" v="1594" actId="12"/>
          <ac:spMkLst>
            <pc:docMk/>
            <pc:sldMk cId="2455689147" sldId="1243"/>
            <ac:spMk id="3" creationId="{9C8F5486-6E20-B547-A4CA-54AF8A39683C}"/>
          </ac:spMkLst>
        </pc:spChg>
      </pc:sldChg>
      <pc:sldChg chg="modSp mod">
        <pc:chgData name="Jee, Kangkook" userId="52832784-bd9f-4cfd-947b-6cb8258050c1" providerId="ADAL" clId="{E79C0BE7-8ED6-BC4A-A501-E25B2D06AA3B}" dt="2022-09-09T10:24:50.322" v="1596" actId="12"/>
        <pc:sldMkLst>
          <pc:docMk/>
          <pc:sldMk cId="453482960" sldId="1244"/>
        </pc:sldMkLst>
        <pc:spChg chg="mod">
          <ac:chgData name="Jee, Kangkook" userId="52832784-bd9f-4cfd-947b-6cb8258050c1" providerId="ADAL" clId="{E79C0BE7-8ED6-BC4A-A501-E25B2D06AA3B}" dt="2022-09-09T10:24:50.322" v="1596" actId="12"/>
          <ac:spMkLst>
            <pc:docMk/>
            <pc:sldMk cId="453482960" sldId="1244"/>
            <ac:spMk id="3" creationId="{9C8F5486-6E20-B547-A4CA-54AF8A39683C}"/>
          </ac:spMkLst>
        </pc:spChg>
      </pc:sldChg>
      <pc:sldChg chg="modSp mod">
        <pc:chgData name="Jee, Kangkook" userId="52832784-bd9f-4cfd-947b-6cb8258050c1" providerId="ADAL" clId="{E79C0BE7-8ED6-BC4A-A501-E25B2D06AA3B}" dt="2022-09-09T10:25:02.450" v="1598" actId="12"/>
        <pc:sldMkLst>
          <pc:docMk/>
          <pc:sldMk cId="357154898" sldId="1245"/>
        </pc:sldMkLst>
        <pc:spChg chg="mod">
          <ac:chgData name="Jee, Kangkook" userId="52832784-bd9f-4cfd-947b-6cb8258050c1" providerId="ADAL" clId="{E79C0BE7-8ED6-BC4A-A501-E25B2D06AA3B}" dt="2022-09-09T10:25:02.450" v="1598" actId="12"/>
          <ac:spMkLst>
            <pc:docMk/>
            <pc:sldMk cId="357154898" sldId="1245"/>
            <ac:spMk id="3" creationId="{9C8F5486-6E20-B547-A4CA-54AF8A39683C}"/>
          </ac:spMkLst>
        </pc:spChg>
      </pc:sldChg>
      <pc:sldChg chg="delSp modSp mod">
        <pc:chgData name="Jee, Kangkook" userId="52832784-bd9f-4cfd-947b-6cb8258050c1" providerId="ADAL" clId="{E79C0BE7-8ED6-BC4A-A501-E25B2D06AA3B}" dt="2022-09-09T10:25:19.558" v="1601" actId="12"/>
        <pc:sldMkLst>
          <pc:docMk/>
          <pc:sldMk cId="3908391356" sldId="1247"/>
        </pc:sldMkLst>
        <pc:spChg chg="mod">
          <ac:chgData name="Jee, Kangkook" userId="52832784-bd9f-4cfd-947b-6cb8258050c1" providerId="ADAL" clId="{E79C0BE7-8ED6-BC4A-A501-E25B2D06AA3B}" dt="2022-09-09T10:25:19.558" v="1601" actId="12"/>
          <ac:spMkLst>
            <pc:docMk/>
            <pc:sldMk cId="3908391356" sldId="1247"/>
            <ac:spMk id="3" creationId="{9C8F5486-6E20-B547-A4CA-54AF8A39683C}"/>
          </ac:spMkLst>
        </pc:spChg>
        <pc:inkChg chg="del">
          <ac:chgData name="Jee, Kangkook" userId="52832784-bd9f-4cfd-947b-6cb8258050c1" providerId="ADAL" clId="{E79C0BE7-8ED6-BC4A-A501-E25B2D06AA3B}" dt="2022-09-09T10:25:09.686" v="1599" actId="478"/>
          <ac:inkMkLst>
            <pc:docMk/>
            <pc:sldMk cId="3908391356" sldId="1247"/>
            <ac:inkMk id="7" creationId="{91161AE8-A20D-2441-A07C-FE535F2A2A3C}"/>
          </ac:inkMkLst>
        </pc:inkChg>
      </pc:sldChg>
      <pc:sldChg chg="delSp mod">
        <pc:chgData name="Jee, Kangkook" userId="52832784-bd9f-4cfd-947b-6cb8258050c1" providerId="ADAL" clId="{E79C0BE7-8ED6-BC4A-A501-E25B2D06AA3B}" dt="2022-09-09T10:25:26.349" v="1602" actId="478"/>
        <pc:sldMkLst>
          <pc:docMk/>
          <pc:sldMk cId="3153860033" sldId="1248"/>
        </pc:sldMkLst>
        <pc:inkChg chg="del">
          <ac:chgData name="Jee, Kangkook" userId="52832784-bd9f-4cfd-947b-6cb8258050c1" providerId="ADAL" clId="{E79C0BE7-8ED6-BC4A-A501-E25B2D06AA3B}" dt="2022-09-09T10:25:26.349" v="1602" actId="478"/>
          <ac:inkMkLst>
            <pc:docMk/>
            <pc:sldMk cId="3153860033" sldId="1248"/>
            <ac:inkMk id="7" creationId="{EB5DACB0-07D1-454D-A17C-FF196F37BDE3}"/>
          </ac:inkMkLst>
        </pc:inkChg>
      </pc:sldChg>
      <pc:sldChg chg="addSp delSp modSp mod">
        <pc:chgData name="Jee, Kangkook" userId="52832784-bd9f-4cfd-947b-6cb8258050c1" providerId="ADAL" clId="{E79C0BE7-8ED6-BC4A-A501-E25B2D06AA3B}" dt="2022-09-09T10:10:34.379" v="1441" actId="1076"/>
        <pc:sldMkLst>
          <pc:docMk/>
          <pc:sldMk cId="2575419263" sldId="1273"/>
        </pc:sldMkLst>
        <pc:spChg chg="mod">
          <ac:chgData name="Jee, Kangkook" userId="52832784-bd9f-4cfd-947b-6cb8258050c1" providerId="ADAL" clId="{E79C0BE7-8ED6-BC4A-A501-E25B2D06AA3B}" dt="2022-09-09T10:07:56.511" v="1412" actId="20577"/>
          <ac:spMkLst>
            <pc:docMk/>
            <pc:sldMk cId="2575419263" sldId="1273"/>
            <ac:spMk id="2" creationId="{00000000-0000-0000-0000-000000000000}"/>
          </ac:spMkLst>
        </pc:spChg>
        <pc:spChg chg="add del mod">
          <ac:chgData name="Jee, Kangkook" userId="52832784-bd9f-4cfd-947b-6cb8258050c1" providerId="ADAL" clId="{E79C0BE7-8ED6-BC4A-A501-E25B2D06AA3B}" dt="2022-09-09T10:10:25.437" v="1440" actId="166"/>
          <ac:spMkLst>
            <pc:docMk/>
            <pc:sldMk cId="2575419263" sldId="1273"/>
            <ac:spMk id="3" creationId="{00000000-0000-0000-0000-000000000000}"/>
          </ac:spMkLst>
        </pc:spChg>
        <pc:spChg chg="add del mod">
          <ac:chgData name="Jee, Kangkook" userId="52832784-bd9f-4cfd-947b-6cb8258050c1" providerId="ADAL" clId="{E79C0BE7-8ED6-BC4A-A501-E25B2D06AA3B}" dt="2022-09-09T10:05:07.043" v="1371"/>
          <ac:spMkLst>
            <pc:docMk/>
            <pc:sldMk cId="2575419263" sldId="1273"/>
            <ac:spMk id="4" creationId="{FC08B505-0F2D-CAD3-3D61-0ABB6D631342}"/>
          </ac:spMkLst>
        </pc:spChg>
        <pc:spChg chg="add del">
          <ac:chgData name="Jee, Kangkook" userId="52832784-bd9f-4cfd-947b-6cb8258050c1" providerId="ADAL" clId="{E79C0BE7-8ED6-BC4A-A501-E25B2D06AA3B}" dt="2022-09-09T10:05:29.415" v="1378" actId="478"/>
          <ac:spMkLst>
            <pc:docMk/>
            <pc:sldMk cId="2575419263" sldId="1273"/>
            <ac:spMk id="5" creationId="{0E9E209E-462B-C246-9B7E-4DAC1E3055F1}"/>
          </ac:spMkLst>
        </pc:spChg>
        <pc:spChg chg="add mod">
          <ac:chgData name="Jee, Kangkook" userId="52832784-bd9f-4cfd-947b-6cb8258050c1" providerId="ADAL" clId="{E79C0BE7-8ED6-BC4A-A501-E25B2D06AA3B}" dt="2022-09-09T10:10:16.470" v="1439" actId="1076"/>
          <ac:spMkLst>
            <pc:docMk/>
            <pc:sldMk cId="2575419263" sldId="1273"/>
            <ac:spMk id="6" creationId="{BF30B838-03E6-5D4F-B7D5-E443D116FA53}"/>
          </ac:spMkLst>
        </pc:spChg>
        <pc:spChg chg="add del mod">
          <ac:chgData name="Jee, Kangkook" userId="52832784-bd9f-4cfd-947b-6cb8258050c1" providerId="ADAL" clId="{E79C0BE7-8ED6-BC4A-A501-E25B2D06AA3B}" dt="2022-09-09T10:05:12.257" v="1374" actId="478"/>
          <ac:spMkLst>
            <pc:docMk/>
            <pc:sldMk cId="2575419263" sldId="1273"/>
            <ac:spMk id="7" creationId="{1EB2B39D-8678-8C4D-8482-249C1FB08D7F}"/>
          </ac:spMkLst>
        </pc:spChg>
        <pc:spChg chg="mod">
          <ac:chgData name="Jee, Kangkook" userId="52832784-bd9f-4cfd-947b-6cb8258050c1" providerId="ADAL" clId="{E79C0BE7-8ED6-BC4A-A501-E25B2D06AA3B}" dt="2022-09-09T10:09:41.461" v="1429" actId="1076"/>
          <ac:spMkLst>
            <pc:docMk/>
            <pc:sldMk cId="2575419263" sldId="1273"/>
            <ac:spMk id="8" creationId="{E336D86B-47C6-404B-AC79-FE186CB30DF1}"/>
          </ac:spMkLst>
        </pc:spChg>
        <pc:spChg chg="mod">
          <ac:chgData name="Jee, Kangkook" userId="52832784-bd9f-4cfd-947b-6cb8258050c1" providerId="ADAL" clId="{E79C0BE7-8ED6-BC4A-A501-E25B2D06AA3B}" dt="2022-09-09T10:10:34.379" v="1441" actId="1076"/>
          <ac:spMkLst>
            <pc:docMk/>
            <pc:sldMk cId="2575419263" sldId="1273"/>
            <ac:spMk id="9" creationId="{CE13358F-AF98-0B49-BDA1-62E06C57E211}"/>
          </ac:spMkLst>
        </pc:spChg>
        <pc:spChg chg="add mod">
          <ac:chgData name="Jee, Kangkook" userId="52832784-bd9f-4cfd-947b-6cb8258050c1" providerId="ADAL" clId="{E79C0BE7-8ED6-BC4A-A501-E25B2D06AA3B}" dt="2022-09-09T10:10:07.300" v="1437" actId="1076"/>
          <ac:spMkLst>
            <pc:docMk/>
            <pc:sldMk cId="2575419263" sldId="1273"/>
            <ac:spMk id="33" creationId="{40B0FFB8-5198-407D-7E0C-86FBF1B566A7}"/>
          </ac:spMkLst>
        </pc:spChg>
        <pc:spChg chg="add mod">
          <ac:chgData name="Jee, Kangkook" userId="52832784-bd9f-4cfd-947b-6cb8258050c1" providerId="ADAL" clId="{E79C0BE7-8ED6-BC4A-A501-E25B2D06AA3B}" dt="2022-09-09T10:10:11.805" v="1438" actId="1076"/>
          <ac:spMkLst>
            <pc:docMk/>
            <pc:sldMk cId="2575419263" sldId="1273"/>
            <ac:spMk id="34" creationId="{336F033E-39F9-3185-5EF9-C46493AF8943}"/>
          </ac:spMkLst>
        </pc:spChg>
        <pc:spChg chg="add del mod">
          <ac:chgData name="Jee, Kangkook" userId="52832784-bd9f-4cfd-947b-6cb8258050c1" providerId="ADAL" clId="{E79C0BE7-8ED6-BC4A-A501-E25B2D06AA3B}" dt="2022-09-09T10:09:22.153" v="1427" actId="21"/>
          <ac:spMkLst>
            <pc:docMk/>
            <pc:sldMk cId="2575419263" sldId="1273"/>
            <ac:spMk id="36" creationId="{776C4E9C-0695-2EF3-A4AC-5952B9E4CF5F}"/>
          </ac:spMkLst>
        </pc:spChg>
        <pc:spChg chg="add mod">
          <ac:chgData name="Jee, Kangkook" userId="52832784-bd9f-4cfd-947b-6cb8258050c1" providerId="ADAL" clId="{E79C0BE7-8ED6-BC4A-A501-E25B2D06AA3B}" dt="2022-09-09T10:09:57.515" v="1435" actId="571"/>
          <ac:spMkLst>
            <pc:docMk/>
            <pc:sldMk cId="2575419263" sldId="1273"/>
            <ac:spMk id="37" creationId="{CA868D66-FA9C-130B-3328-381C18A2412B}"/>
          </ac:spMkLst>
        </pc:spChg>
      </pc:sldChg>
      <pc:sldChg chg="addSp modSp new del mod">
        <pc:chgData name="Jee, Kangkook" userId="52832784-bd9f-4cfd-947b-6cb8258050c1" providerId="ADAL" clId="{E79C0BE7-8ED6-BC4A-A501-E25B2D06AA3B}" dt="2022-09-09T07:53:05.669" v="286" actId="2696"/>
        <pc:sldMkLst>
          <pc:docMk/>
          <pc:sldMk cId="2687566418" sldId="1275"/>
        </pc:sldMkLst>
        <pc:spChg chg="mod">
          <ac:chgData name="Jee, Kangkook" userId="52832784-bd9f-4cfd-947b-6cb8258050c1" providerId="ADAL" clId="{E79C0BE7-8ED6-BC4A-A501-E25B2D06AA3B}" dt="2022-09-08T19:33:09.765" v="8" actId="20577"/>
          <ac:spMkLst>
            <pc:docMk/>
            <pc:sldMk cId="2687566418" sldId="1275"/>
            <ac:spMk id="2" creationId="{F4DAC337-25F0-4326-3AC7-F31C7EE12E8B}"/>
          </ac:spMkLst>
        </pc:spChg>
        <pc:spChg chg="mod">
          <ac:chgData name="Jee, Kangkook" userId="52832784-bd9f-4cfd-947b-6cb8258050c1" providerId="ADAL" clId="{E79C0BE7-8ED6-BC4A-A501-E25B2D06AA3B}" dt="2022-09-08T19:59:10.847" v="169" actId="20577"/>
          <ac:spMkLst>
            <pc:docMk/>
            <pc:sldMk cId="2687566418" sldId="1275"/>
            <ac:spMk id="3" creationId="{C03B2DCB-C285-F6D0-49A9-74CB0AFEDFD7}"/>
          </ac:spMkLst>
        </pc:spChg>
        <pc:picChg chg="add mod">
          <ac:chgData name="Jee, Kangkook" userId="52832784-bd9f-4cfd-947b-6cb8258050c1" providerId="ADAL" clId="{E79C0BE7-8ED6-BC4A-A501-E25B2D06AA3B}" dt="2022-09-08T19:33:51.696" v="21"/>
          <ac:picMkLst>
            <pc:docMk/>
            <pc:sldMk cId="2687566418" sldId="1275"/>
            <ac:picMk id="5" creationId="{3165ABE1-C43C-BDEB-D37A-E7D60DC19769}"/>
          </ac:picMkLst>
        </pc:picChg>
      </pc:sldChg>
      <pc:sldChg chg="add">
        <pc:chgData name="Jee, Kangkook" userId="52832784-bd9f-4cfd-947b-6cb8258050c1" providerId="ADAL" clId="{E79C0BE7-8ED6-BC4A-A501-E25B2D06AA3B}" dt="2022-09-08T21:39:54.052" v="170"/>
        <pc:sldMkLst>
          <pc:docMk/>
          <pc:sldMk cId="3612971897" sldId="1494"/>
        </pc:sldMkLst>
      </pc:sldChg>
      <pc:sldChg chg="addSp delSp modSp add">
        <pc:chgData name="Jee, Kangkook" userId="52832784-bd9f-4cfd-947b-6cb8258050c1" providerId="ADAL" clId="{E79C0BE7-8ED6-BC4A-A501-E25B2D06AA3B}" dt="2022-09-14T21:32:29.320" v="1938" actId="1076"/>
        <pc:sldMkLst>
          <pc:docMk/>
          <pc:sldMk cId="253232955" sldId="1495"/>
        </pc:sldMkLst>
        <pc:picChg chg="add mod">
          <ac:chgData name="Jee, Kangkook" userId="52832784-bd9f-4cfd-947b-6cb8258050c1" providerId="ADAL" clId="{E79C0BE7-8ED6-BC4A-A501-E25B2D06AA3B}" dt="2022-09-14T21:32:29.320" v="1938" actId="1076"/>
          <ac:picMkLst>
            <pc:docMk/>
            <pc:sldMk cId="253232955" sldId="1495"/>
            <ac:picMk id="1026" creationId="{23E460A6-52C9-201A-DC64-8B22386239E4}"/>
          </ac:picMkLst>
        </pc:picChg>
        <pc:picChg chg="del">
          <ac:chgData name="Jee, Kangkook" userId="52832784-bd9f-4cfd-947b-6cb8258050c1" providerId="ADAL" clId="{E79C0BE7-8ED6-BC4A-A501-E25B2D06AA3B}" dt="2022-09-14T21:32:07.512" v="1935" actId="478"/>
          <ac:picMkLst>
            <pc:docMk/>
            <pc:sldMk cId="253232955" sldId="1495"/>
            <ac:picMk id="3076" creationId="{0D848AFF-431C-BC46-A3E1-6BCAFD0E3F67}"/>
          </ac:picMkLst>
        </pc:picChg>
      </pc:sldChg>
      <pc:sldChg chg="add del">
        <pc:chgData name="Jee, Kangkook" userId="52832784-bd9f-4cfd-947b-6cb8258050c1" providerId="ADAL" clId="{E79C0BE7-8ED6-BC4A-A501-E25B2D06AA3B}" dt="2022-09-09T10:27:04.448" v="1603" actId="2696"/>
        <pc:sldMkLst>
          <pc:docMk/>
          <pc:sldMk cId="1590101073" sldId="1496"/>
        </pc:sldMkLst>
      </pc:sldChg>
      <pc:sldChg chg="add">
        <pc:chgData name="Jee, Kangkook" userId="52832784-bd9f-4cfd-947b-6cb8258050c1" providerId="ADAL" clId="{E79C0BE7-8ED6-BC4A-A501-E25B2D06AA3B}" dt="2022-09-09T10:27:17.453" v="1604"/>
        <pc:sldMkLst>
          <pc:docMk/>
          <pc:sldMk cId="4280926031" sldId="1496"/>
        </pc:sldMkLst>
      </pc:sldChg>
      <pc:sldChg chg="modSp add del mod">
        <pc:chgData name="Jee, Kangkook" userId="52832784-bd9f-4cfd-947b-6cb8258050c1" providerId="ADAL" clId="{E79C0BE7-8ED6-BC4A-A501-E25B2D06AA3B}" dt="2022-09-09T10:27:04.448" v="1603" actId="2696"/>
        <pc:sldMkLst>
          <pc:docMk/>
          <pc:sldMk cId="3070397804" sldId="1497"/>
        </pc:sldMkLst>
        <pc:spChg chg="mod">
          <ac:chgData name="Jee, Kangkook" userId="52832784-bd9f-4cfd-947b-6cb8258050c1" providerId="ADAL" clId="{E79C0BE7-8ED6-BC4A-A501-E25B2D06AA3B}" dt="2022-09-09T10:01:35.928" v="1353" actId="27636"/>
          <ac:spMkLst>
            <pc:docMk/>
            <pc:sldMk cId="3070397804" sldId="1497"/>
            <ac:spMk id="3" creationId="{B70CB42C-60E5-C845-8E5D-5E03DCFA3214}"/>
          </ac:spMkLst>
        </pc:spChg>
        <pc:picChg chg="mod">
          <ac:chgData name="Jee, Kangkook" userId="52832784-bd9f-4cfd-947b-6cb8258050c1" providerId="ADAL" clId="{E79C0BE7-8ED6-BC4A-A501-E25B2D06AA3B}" dt="2022-09-09T10:01:41.390" v="1354" actId="1076"/>
          <ac:picMkLst>
            <pc:docMk/>
            <pc:sldMk cId="3070397804" sldId="1497"/>
            <ac:picMk id="6" creationId="{ED58EF18-8E83-DD4E-BCDF-D9A2CBBF6AD7}"/>
          </ac:picMkLst>
        </pc:picChg>
      </pc:sldChg>
      <pc:sldChg chg="add">
        <pc:chgData name="Jee, Kangkook" userId="52832784-bd9f-4cfd-947b-6cb8258050c1" providerId="ADAL" clId="{E79C0BE7-8ED6-BC4A-A501-E25B2D06AA3B}" dt="2022-09-09T10:27:17.453" v="1604"/>
        <pc:sldMkLst>
          <pc:docMk/>
          <pc:sldMk cId="3554728077" sldId="1497"/>
        </pc:sldMkLst>
      </pc:sldChg>
      <pc:sldChg chg="add del">
        <pc:chgData name="Jee, Kangkook" userId="52832784-bd9f-4cfd-947b-6cb8258050c1" providerId="ADAL" clId="{E79C0BE7-8ED6-BC4A-A501-E25B2D06AA3B}" dt="2022-09-09T10:27:04.448" v="1603" actId="2696"/>
        <pc:sldMkLst>
          <pc:docMk/>
          <pc:sldMk cId="834883639" sldId="1498"/>
        </pc:sldMkLst>
      </pc:sldChg>
      <pc:sldChg chg="add">
        <pc:chgData name="Jee, Kangkook" userId="52832784-bd9f-4cfd-947b-6cb8258050c1" providerId="ADAL" clId="{E79C0BE7-8ED6-BC4A-A501-E25B2D06AA3B}" dt="2022-09-09T10:27:17.453" v="1604"/>
        <pc:sldMkLst>
          <pc:docMk/>
          <pc:sldMk cId="1697162290" sldId="1498"/>
        </pc:sldMkLst>
      </pc:sldChg>
      <pc:sldChg chg="modSp add del mod">
        <pc:chgData name="Jee, Kangkook" userId="52832784-bd9f-4cfd-947b-6cb8258050c1" providerId="ADAL" clId="{E79C0BE7-8ED6-BC4A-A501-E25B2D06AA3B}" dt="2022-09-09T10:27:04.448" v="1603" actId="2696"/>
        <pc:sldMkLst>
          <pc:docMk/>
          <pc:sldMk cId="2621130731" sldId="1499"/>
        </pc:sldMkLst>
        <pc:picChg chg="mod">
          <ac:chgData name="Jee, Kangkook" userId="52832784-bd9f-4cfd-947b-6cb8258050c1" providerId="ADAL" clId="{E79C0BE7-8ED6-BC4A-A501-E25B2D06AA3B}" dt="2022-09-09T10:02:01.271" v="1358" actId="14100"/>
          <ac:picMkLst>
            <pc:docMk/>
            <pc:sldMk cId="2621130731" sldId="1499"/>
            <ac:picMk id="4" creationId="{16DA72B7-82F3-7F45-9577-901BA5443990}"/>
          </ac:picMkLst>
        </pc:picChg>
      </pc:sldChg>
      <pc:sldChg chg="add">
        <pc:chgData name="Jee, Kangkook" userId="52832784-bd9f-4cfd-947b-6cb8258050c1" providerId="ADAL" clId="{E79C0BE7-8ED6-BC4A-A501-E25B2D06AA3B}" dt="2022-09-09T10:27:17.453" v="1604"/>
        <pc:sldMkLst>
          <pc:docMk/>
          <pc:sldMk cId="3897771913" sldId="1499"/>
        </pc:sldMkLst>
      </pc:sldChg>
      <pc:sldChg chg="modSp add del mod">
        <pc:chgData name="Jee, Kangkook" userId="52832784-bd9f-4cfd-947b-6cb8258050c1" providerId="ADAL" clId="{E79C0BE7-8ED6-BC4A-A501-E25B2D06AA3B}" dt="2022-09-09T10:27:04.448" v="1603" actId="2696"/>
        <pc:sldMkLst>
          <pc:docMk/>
          <pc:sldMk cId="633768393" sldId="1500"/>
        </pc:sldMkLst>
        <pc:picChg chg="mod">
          <ac:chgData name="Jee, Kangkook" userId="52832784-bd9f-4cfd-947b-6cb8258050c1" providerId="ADAL" clId="{E79C0BE7-8ED6-BC4A-A501-E25B2D06AA3B}" dt="2022-09-09T10:02:14.300" v="1360" actId="1076"/>
          <ac:picMkLst>
            <pc:docMk/>
            <pc:sldMk cId="633768393" sldId="1500"/>
            <ac:picMk id="4" creationId="{09C9076B-9DBF-AD42-838A-E8008699681D}"/>
          </ac:picMkLst>
        </pc:picChg>
      </pc:sldChg>
      <pc:sldChg chg="add">
        <pc:chgData name="Jee, Kangkook" userId="52832784-bd9f-4cfd-947b-6cb8258050c1" providerId="ADAL" clId="{E79C0BE7-8ED6-BC4A-A501-E25B2D06AA3B}" dt="2022-09-09T10:27:17.453" v="1604"/>
        <pc:sldMkLst>
          <pc:docMk/>
          <pc:sldMk cId="3975458845" sldId="1500"/>
        </pc:sldMkLst>
      </pc:sldChg>
      <pc:sldChg chg="add del">
        <pc:chgData name="Jee, Kangkook" userId="52832784-bd9f-4cfd-947b-6cb8258050c1" providerId="ADAL" clId="{E79C0BE7-8ED6-BC4A-A501-E25B2D06AA3B}" dt="2022-09-09T10:27:04.448" v="1603" actId="2696"/>
        <pc:sldMkLst>
          <pc:docMk/>
          <pc:sldMk cId="755264551" sldId="1501"/>
        </pc:sldMkLst>
      </pc:sldChg>
      <pc:sldChg chg="add">
        <pc:chgData name="Jee, Kangkook" userId="52832784-bd9f-4cfd-947b-6cb8258050c1" providerId="ADAL" clId="{E79C0BE7-8ED6-BC4A-A501-E25B2D06AA3B}" dt="2022-09-09T10:27:17.453" v="1604"/>
        <pc:sldMkLst>
          <pc:docMk/>
          <pc:sldMk cId="4049277547" sldId="1501"/>
        </pc:sldMkLst>
      </pc:sldChg>
      <pc:sldChg chg="add">
        <pc:chgData name="Jee, Kangkook" userId="52832784-bd9f-4cfd-947b-6cb8258050c1" providerId="ADAL" clId="{E79C0BE7-8ED6-BC4A-A501-E25B2D06AA3B}" dt="2022-09-09T10:27:17.453" v="1604"/>
        <pc:sldMkLst>
          <pc:docMk/>
          <pc:sldMk cId="3476967887" sldId="1502"/>
        </pc:sldMkLst>
      </pc:sldChg>
      <pc:sldChg chg="add del">
        <pc:chgData name="Jee, Kangkook" userId="52832784-bd9f-4cfd-947b-6cb8258050c1" providerId="ADAL" clId="{E79C0BE7-8ED6-BC4A-A501-E25B2D06AA3B}" dt="2022-09-09T10:27:04.448" v="1603" actId="2696"/>
        <pc:sldMkLst>
          <pc:docMk/>
          <pc:sldMk cId="3504375156" sldId="1502"/>
        </pc:sldMkLst>
      </pc:sldChg>
      <pc:sldChg chg="modSp new add del mod modShow">
        <pc:chgData name="Jee, Kangkook" userId="52832784-bd9f-4cfd-947b-6cb8258050c1" providerId="ADAL" clId="{E79C0BE7-8ED6-BC4A-A501-E25B2D06AA3B}" dt="2022-09-09T09:34:26.243" v="847" actId="2696"/>
        <pc:sldMkLst>
          <pc:docMk/>
          <pc:sldMk cId="799544090" sldId="1503"/>
        </pc:sldMkLst>
        <pc:spChg chg="mod">
          <ac:chgData name="Jee, Kangkook" userId="52832784-bd9f-4cfd-947b-6cb8258050c1" providerId="ADAL" clId="{E79C0BE7-8ED6-BC4A-A501-E25B2D06AA3B}" dt="2022-09-09T09:34:20.023" v="845" actId="21"/>
          <ac:spMkLst>
            <pc:docMk/>
            <pc:sldMk cId="799544090" sldId="1503"/>
            <ac:spMk id="2" creationId="{644DAC67-A660-8872-941E-D806B55ADE4F}"/>
          </ac:spMkLst>
        </pc:spChg>
      </pc:sldChg>
      <pc:sldChg chg="addSp delSp modSp new mod">
        <pc:chgData name="Jee, Kangkook" userId="52832784-bd9f-4cfd-947b-6cb8258050c1" providerId="ADAL" clId="{E79C0BE7-8ED6-BC4A-A501-E25B2D06AA3B}" dt="2022-09-09T09:07:48.403" v="710" actId="1076"/>
        <pc:sldMkLst>
          <pc:docMk/>
          <pc:sldMk cId="3186012115" sldId="1504"/>
        </pc:sldMkLst>
        <pc:spChg chg="add del">
          <ac:chgData name="Jee, Kangkook" userId="52832784-bd9f-4cfd-947b-6cb8258050c1" providerId="ADAL" clId="{E79C0BE7-8ED6-BC4A-A501-E25B2D06AA3B}" dt="2022-09-09T09:00:36.834" v="572"/>
          <ac:spMkLst>
            <pc:docMk/>
            <pc:sldMk cId="3186012115" sldId="1504"/>
            <ac:spMk id="3" creationId="{02D25EB8-389E-1901-314E-25F283AE32EB}"/>
          </ac:spMkLst>
        </pc:spChg>
        <pc:graphicFrameChg chg="add del mod">
          <ac:chgData name="Jee, Kangkook" userId="52832784-bd9f-4cfd-947b-6cb8258050c1" providerId="ADAL" clId="{E79C0BE7-8ED6-BC4A-A501-E25B2D06AA3B}" dt="2022-09-09T08:59:51.509" v="571"/>
          <ac:graphicFrameMkLst>
            <pc:docMk/>
            <pc:sldMk cId="3186012115" sldId="1504"/>
            <ac:graphicFrameMk id="5" creationId="{B2BA93B0-CF2F-00F1-D6EB-3346614A26A5}"/>
          </ac:graphicFrameMkLst>
        </pc:graphicFrameChg>
        <pc:graphicFrameChg chg="add mod modGraphic">
          <ac:chgData name="Jee, Kangkook" userId="52832784-bd9f-4cfd-947b-6cb8258050c1" providerId="ADAL" clId="{E79C0BE7-8ED6-BC4A-A501-E25B2D06AA3B}" dt="2022-09-09T09:07:48.403" v="710" actId="1076"/>
          <ac:graphicFrameMkLst>
            <pc:docMk/>
            <pc:sldMk cId="3186012115" sldId="1504"/>
            <ac:graphicFrameMk id="6" creationId="{1D43531E-DD0E-3A5E-90D3-61768EEBF435}"/>
          </ac:graphicFrameMkLst>
        </pc:graphicFrameChg>
      </pc:sldChg>
      <pc:sldChg chg="add">
        <pc:chgData name="Jee, Kangkook" userId="52832784-bd9f-4cfd-947b-6cb8258050c1" providerId="ADAL" clId="{E79C0BE7-8ED6-BC4A-A501-E25B2D06AA3B}" dt="2022-09-09T10:27:17.453" v="1604"/>
        <pc:sldMkLst>
          <pc:docMk/>
          <pc:sldMk cId="1840089476" sldId="1505"/>
        </pc:sldMkLst>
      </pc:sldChg>
      <pc:sldChg chg="modSp add del">
        <pc:chgData name="Jee, Kangkook" userId="52832784-bd9f-4cfd-947b-6cb8258050c1" providerId="ADAL" clId="{E79C0BE7-8ED6-BC4A-A501-E25B2D06AA3B}" dt="2022-09-09T10:27:04.448" v="1603" actId="2696"/>
        <pc:sldMkLst>
          <pc:docMk/>
          <pc:sldMk cId="4013271842" sldId="1505"/>
        </pc:sldMkLst>
        <pc:spChg chg="mod">
          <ac:chgData name="Jee, Kangkook" userId="52832784-bd9f-4cfd-947b-6cb8258050c1" providerId="ADAL" clId="{E79C0BE7-8ED6-BC4A-A501-E25B2D06AA3B}" dt="2022-09-09T09:34:23.348" v="846"/>
          <ac:spMkLst>
            <pc:docMk/>
            <pc:sldMk cId="4013271842" sldId="1505"/>
            <ac:spMk id="2" creationId="{2C8130AD-1BC2-FD4C-851A-E9E7B9028A35}"/>
          </ac:spMkLst>
        </pc:spChg>
      </pc:sldChg>
      <pc:sldChg chg="add del">
        <pc:chgData name="Jee, Kangkook" userId="52832784-bd9f-4cfd-947b-6cb8258050c1" providerId="ADAL" clId="{E79C0BE7-8ED6-BC4A-A501-E25B2D06AA3B}" dt="2022-09-09T12:39:52.048" v="1606" actId="2696"/>
        <pc:sldMkLst>
          <pc:docMk/>
          <pc:sldMk cId="3057776328" sldId="1506"/>
        </pc:sldMkLst>
      </pc:sldChg>
      <pc:sldChg chg="addSp delSp modSp new mod modClrScheme chgLayout">
        <pc:chgData name="Jee, Kangkook" userId="52832784-bd9f-4cfd-947b-6cb8258050c1" providerId="ADAL" clId="{E79C0BE7-8ED6-BC4A-A501-E25B2D06AA3B}" dt="2022-09-09T12:56:30.580" v="1826" actId="20577"/>
        <pc:sldMkLst>
          <pc:docMk/>
          <pc:sldMk cId="3803957035" sldId="1506"/>
        </pc:sldMkLst>
        <pc:spChg chg="mod ord">
          <ac:chgData name="Jee, Kangkook" userId="52832784-bd9f-4cfd-947b-6cb8258050c1" providerId="ADAL" clId="{E79C0BE7-8ED6-BC4A-A501-E25B2D06AA3B}" dt="2022-09-09T12:43:08.929" v="1640" actId="700"/>
          <ac:spMkLst>
            <pc:docMk/>
            <pc:sldMk cId="3803957035" sldId="1506"/>
            <ac:spMk id="2" creationId="{6FA857F8-FC7B-9856-9BBC-882C8E964D1A}"/>
          </ac:spMkLst>
        </pc:spChg>
        <pc:spChg chg="del mod ord">
          <ac:chgData name="Jee, Kangkook" userId="52832784-bd9f-4cfd-947b-6cb8258050c1" providerId="ADAL" clId="{E79C0BE7-8ED6-BC4A-A501-E25B2D06AA3B}" dt="2022-09-09T12:43:04.264" v="1639" actId="700"/>
          <ac:spMkLst>
            <pc:docMk/>
            <pc:sldMk cId="3803957035" sldId="1506"/>
            <ac:spMk id="3" creationId="{EC867EC9-16F9-B7E9-959E-06A789BE6F80}"/>
          </ac:spMkLst>
        </pc:spChg>
        <pc:spChg chg="del">
          <ac:chgData name="Jee, Kangkook" userId="52832784-bd9f-4cfd-947b-6cb8258050c1" providerId="ADAL" clId="{E79C0BE7-8ED6-BC4A-A501-E25B2D06AA3B}" dt="2022-09-09T12:43:04.264" v="1639" actId="700"/>
          <ac:spMkLst>
            <pc:docMk/>
            <pc:sldMk cId="3803957035" sldId="1506"/>
            <ac:spMk id="4" creationId="{060FE8C5-2103-5568-88E9-1A480AC6CDB4}"/>
          </ac:spMkLst>
        </pc:spChg>
        <pc:spChg chg="del">
          <ac:chgData name="Jee, Kangkook" userId="52832784-bd9f-4cfd-947b-6cb8258050c1" providerId="ADAL" clId="{E79C0BE7-8ED6-BC4A-A501-E25B2D06AA3B}" dt="2022-09-09T12:43:04.264" v="1639" actId="700"/>
          <ac:spMkLst>
            <pc:docMk/>
            <pc:sldMk cId="3803957035" sldId="1506"/>
            <ac:spMk id="5" creationId="{36245E90-03E3-7C4C-F018-50EC15F34065}"/>
          </ac:spMkLst>
        </pc:spChg>
        <pc:spChg chg="del">
          <ac:chgData name="Jee, Kangkook" userId="52832784-bd9f-4cfd-947b-6cb8258050c1" providerId="ADAL" clId="{E79C0BE7-8ED6-BC4A-A501-E25B2D06AA3B}" dt="2022-09-09T12:43:04.264" v="1639" actId="700"/>
          <ac:spMkLst>
            <pc:docMk/>
            <pc:sldMk cId="3803957035" sldId="1506"/>
            <ac:spMk id="6" creationId="{0E8DAC12-6530-2FD8-52EE-3EF5FC9FA4B1}"/>
          </ac:spMkLst>
        </pc:spChg>
        <pc:spChg chg="mod ord">
          <ac:chgData name="Jee, Kangkook" userId="52832784-bd9f-4cfd-947b-6cb8258050c1" providerId="ADAL" clId="{E79C0BE7-8ED6-BC4A-A501-E25B2D06AA3B}" dt="2022-09-09T12:43:08.929" v="1640" actId="700"/>
          <ac:spMkLst>
            <pc:docMk/>
            <pc:sldMk cId="3803957035" sldId="1506"/>
            <ac:spMk id="7" creationId="{AFE68C36-EF06-1AE4-EECE-761BAAC42C13}"/>
          </ac:spMkLst>
        </pc:spChg>
        <pc:spChg chg="add del mod ord">
          <ac:chgData name="Jee, Kangkook" userId="52832784-bd9f-4cfd-947b-6cb8258050c1" providerId="ADAL" clId="{E79C0BE7-8ED6-BC4A-A501-E25B2D06AA3B}" dt="2022-09-09T12:43:08.929" v="1640" actId="700"/>
          <ac:spMkLst>
            <pc:docMk/>
            <pc:sldMk cId="3803957035" sldId="1506"/>
            <ac:spMk id="8" creationId="{F2E0D6AB-2759-40FA-3DFA-560B947D4897}"/>
          </ac:spMkLst>
        </pc:spChg>
        <pc:spChg chg="add mod ord">
          <ac:chgData name="Jee, Kangkook" userId="52832784-bd9f-4cfd-947b-6cb8258050c1" providerId="ADAL" clId="{E79C0BE7-8ED6-BC4A-A501-E25B2D06AA3B}" dt="2022-09-09T12:56:30.580" v="1826" actId="20577"/>
          <ac:spMkLst>
            <pc:docMk/>
            <pc:sldMk cId="3803957035" sldId="1506"/>
            <ac:spMk id="9" creationId="{BD505C65-28B4-DB41-6FF3-3F28377ABEC6}"/>
          </ac:spMkLst>
        </pc:spChg>
      </pc:sldChg>
      <pc:sldChg chg="addSp delSp modSp add mod">
        <pc:chgData name="Jee, Kangkook" userId="52832784-bd9f-4cfd-947b-6cb8258050c1" providerId="ADAL" clId="{E79C0BE7-8ED6-BC4A-A501-E25B2D06AA3B}" dt="2022-09-09T13:03:06.641" v="1843" actId="20577"/>
        <pc:sldMkLst>
          <pc:docMk/>
          <pc:sldMk cId="3265871123" sldId="1507"/>
        </pc:sldMkLst>
        <pc:spChg chg="del mod">
          <ac:chgData name="Jee, Kangkook" userId="52832784-bd9f-4cfd-947b-6cb8258050c1" providerId="ADAL" clId="{E79C0BE7-8ED6-BC4A-A501-E25B2D06AA3B}" dt="2022-09-09T12:51:26.812" v="1680" actId="478"/>
          <ac:spMkLst>
            <pc:docMk/>
            <pc:sldMk cId="3265871123" sldId="1507"/>
            <ac:spMk id="2" creationId="{6FA857F8-FC7B-9856-9BBC-882C8E964D1A}"/>
          </ac:spMkLst>
        </pc:spChg>
        <pc:spChg chg="add del mod">
          <ac:chgData name="Jee, Kangkook" userId="52832784-bd9f-4cfd-947b-6cb8258050c1" providerId="ADAL" clId="{E79C0BE7-8ED6-BC4A-A501-E25B2D06AA3B}" dt="2022-09-09T12:51:33.691" v="1682" actId="478"/>
          <ac:spMkLst>
            <pc:docMk/>
            <pc:sldMk cId="3265871123" sldId="1507"/>
            <ac:spMk id="5" creationId="{2AA1C03E-AAAA-98F0-4164-47B1A0957F49}"/>
          </ac:spMkLst>
        </pc:spChg>
        <pc:spChg chg="add mod">
          <ac:chgData name="Jee, Kangkook" userId="52832784-bd9f-4cfd-947b-6cb8258050c1" providerId="ADAL" clId="{E79C0BE7-8ED6-BC4A-A501-E25B2D06AA3B}" dt="2022-09-09T13:03:06.641" v="1843" actId="20577"/>
          <ac:spMkLst>
            <pc:docMk/>
            <pc:sldMk cId="3265871123" sldId="1507"/>
            <ac:spMk id="6" creationId="{99DE8134-E1E5-46F9-7E3A-EC0359BA4C47}"/>
          </ac:spMkLst>
        </pc:spChg>
        <pc:spChg chg="add mod">
          <ac:chgData name="Jee, Kangkook" userId="52832784-bd9f-4cfd-947b-6cb8258050c1" providerId="ADAL" clId="{E79C0BE7-8ED6-BC4A-A501-E25B2D06AA3B}" dt="2022-09-09T12:51:47.443" v="1684"/>
          <ac:spMkLst>
            <pc:docMk/>
            <pc:sldMk cId="3265871123" sldId="1507"/>
            <ac:spMk id="8" creationId="{5AFF5636-C7B7-B52B-E085-9EA592DB4A78}"/>
          </ac:spMkLst>
        </pc:spChg>
        <pc:spChg chg="del">
          <ac:chgData name="Jee, Kangkook" userId="52832784-bd9f-4cfd-947b-6cb8258050c1" providerId="ADAL" clId="{E79C0BE7-8ED6-BC4A-A501-E25B2D06AA3B}" dt="2022-09-09T12:48:14.864" v="1642" actId="478"/>
          <ac:spMkLst>
            <pc:docMk/>
            <pc:sldMk cId="3265871123" sldId="1507"/>
            <ac:spMk id="9" creationId="{BD505C65-28B4-DB41-6FF3-3F28377ABEC6}"/>
          </ac:spMkLst>
        </pc:spChg>
        <pc:picChg chg="add mod">
          <ac:chgData name="Jee, Kangkook" userId="52832784-bd9f-4cfd-947b-6cb8258050c1" providerId="ADAL" clId="{E79C0BE7-8ED6-BC4A-A501-E25B2D06AA3B}" dt="2022-09-09T12:51:29.875" v="1681" actId="1076"/>
          <ac:picMkLst>
            <pc:docMk/>
            <pc:sldMk cId="3265871123" sldId="1507"/>
            <ac:picMk id="3" creationId="{CE3F4922-EDB8-D2F6-3B4A-2C3FED7A8659}"/>
          </ac:picMkLst>
        </pc:picChg>
      </pc:sldChg>
      <pc:sldChg chg="addSp delSp modSp add del mod">
        <pc:chgData name="Jee, Kangkook" userId="52832784-bd9f-4cfd-947b-6cb8258050c1" providerId="ADAL" clId="{E79C0BE7-8ED6-BC4A-A501-E25B2D06AA3B}" dt="2022-09-09T12:51:38.996" v="1683" actId="2696"/>
        <pc:sldMkLst>
          <pc:docMk/>
          <pc:sldMk cId="3456105773" sldId="1508"/>
        </pc:sldMkLst>
        <pc:spChg chg="del">
          <ac:chgData name="Jee, Kangkook" userId="52832784-bd9f-4cfd-947b-6cb8258050c1" providerId="ADAL" clId="{E79C0BE7-8ED6-BC4A-A501-E25B2D06AA3B}" dt="2022-09-09T12:50:39.855" v="1671" actId="478"/>
          <ac:spMkLst>
            <pc:docMk/>
            <pc:sldMk cId="3456105773" sldId="1508"/>
            <ac:spMk id="2" creationId="{6FA857F8-FC7B-9856-9BBC-882C8E964D1A}"/>
          </ac:spMkLst>
        </pc:spChg>
        <pc:spChg chg="add del mod">
          <ac:chgData name="Jee, Kangkook" userId="52832784-bd9f-4cfd-947b-6cb8258050c1" providerId="ADAL" clId="{E79C0BE7-8ED6-BC4A-A501-E25B2D06AA3B}" dt="2022-09-09T12:50:42.567" v="1674" actId="478"/>
          <ac:spMkLst>
            <pc:docMk/>
            <pc:sldMk cId="3456105773" sldId="1508"/>
            <ac:spMk id="5" creationId="{8A417A7B-57E5-9CAD-A7AB-65CFE4BB3B0A}"/>
          </ac:spMkLst>
        </pc:spChg>
        <pc:spChg chg="add mod">
          <ac:chgData name="Jee, Kangkook" userId="52832784-bd9f-4cfd-947b-6cb8258050c1" providerId="ADAL" clId="{E79C0BE7-8ED6-BC4A-A501-E25B2D06AA3B}" dt="2022-09-09T12:50:40.419" v="1673" actId="27636"/>
          <ac:spMkLst>
            <pc:docMk/>
            <pc:sldMk cId="3456105773" sldId="1508"/>
            <ac:spMk id="6" creationId="{37EF933B-0228-DAB5-0F82-F50AA38D5262}"/>
          </ac:spMkLst>
        </pc:spChg>
        <pc:spChg chg="mod">
          <ac:chgData name="Jee, Kangkook" userId="52832784-bd9f-4cfd-947b-6cb8258050c1" providerId="ADAL" clId="{E79C0BE7-8ED6-BC4A-A501-E25B2D06AA3B}" dt="2022-09-09T12:49:04.710" v="1668" actId="14100"/>
          <ac:spMkLst>
            <pc:docMk/>
            <pc:sldMk cId="3456105773" sldId="1508"/>
            <ac:spMk id="9" creationId="{BD505C65-28B4-DB41-6FF3-3F28377ABEC6}"/>
          </ac:spMkLst>
        </pc:spChg>
        <pc:picChg chg="add mod">
          <ac:chgData name="Jee, Kangkook" userId="52832784-bd9f-4cfd-947b-6cb8258050c1" providerId="ADAL" clId="{E79C0BE7-8ED6-BC4A-A501-E25B2D06AA3B}" dt="2022-09-09T12:50:29.103" v="1670" actId="1076"/>
          <ac:picMkLst>
            <pc:docMk/>
            <pc:sldMk cId="3456105773" sldId="1508"/>
            <ac:picMk id="3" creationId="{80383E44-CF83-7B4E-AE61-0304B594AFCB}"/>
          </ac:picMkLst>
        </pc:picChg>
      </pc:sldChg>
      <pc:sldChg chg="addSp modSp add mod">
        <pc:chgData name="Jee, Kangkook" userId="52832784-bd9f-4cfd-947b-6cb8258050c1" providerId="ADAL" clId="{E79C0BE7-8ED6-BC4A-A501-E25B2D06AA3B}" dt="2022-09-09T15:04:17.905" v="1934"/>
        <pc:sldMkLst>
          <pc:docMk/>
          <pc:sldMk cId="1285593303" sldId="1509"/>
        </pc:sldMkLst>
        <pc:spChg chg="mod">
          <ac:chgData name="Jee, Kangkook" userId="52832784-bd9f-4cfd-947b-6cb8258050c1" providerId="ADAL" clId="{E79C0BE7-8ED6-BC4A-A501-E25B2D06AA3B}" dt="2022-09-09T12:51:19.624" v="1678" actId="1076"/>
          <ac:spMkLst>
            <pc:docMk/>
            <pc:sldMk cId="1285593303" sldId="1509"/>
            <ac:spMk id="6" creationId="{37EF933B-0228-DAB5-0F82-F50AA38D5262}"/>
          </ac:spMkLst>
        </pc:spChg>
        <pc:spChg chg="mod">
          <ac:chgData name="Jee, Kangkook" userId="52832784-bd9f-4cfd-947b-6cb8258050c1" providerId="ADAL" clId="{E79C0BE7-8ED6-BC4A-A501-E25B2D06AA3B}" dt="2022-09-09T13:03:14.440" v="1854" actId="15"/>
          <ac:spMkLst>
            <pc:docMk/>
            <pc:sldMk cId="1285593303" sldId="1509"/>
            <ac:spMk id="9" creationId="{BD505C65-28B4-DB41-6FF3-3F28377ABEC6}"/>
          </ac:spMkLst>
        </pc:spChg>
        <pc:picChg chg="mod">
          <ac:chgData name="Jee, Kangkook" userId="52832784-bd9f-4cfd-947b-6cb8258050c1" providerId="ADAL" clId="{E79C0BE7-8ED6-BC4A-A501-E25B2D06AA3B}" dt="2022-09-09T12:51:22.659" v="1679" actId="1076"/>
          <ac:picMkLst>
            <pc:docMk/>
            <pc:sldMk cId="1285593303" sldId="1509"/>
            <ac:picMk id="3" creationId="{80383E44-CF83-7B4E-AE61-0304B594AFCB}"/>
          </ac:picMkLst>
        </pc:picChg>
        <pc:inkChg chg="add">
          <ac:chgData name="Jee, Kangkook" userId="52832784-bd9f-4cfd-947b-6cb8258050c1" providerId="ADAL" clId="{E79C0BE7-8ED6-BC4A-A501-E25B2D06AA3B}" dt="2022-09-09T15:04:17.905" v="1934"/>
          <ac:inkMkLst>
            <pc:docMk/>
            <pc:sldMk cId="1285593303" sldId="1509"/>
            <ac:inkMk id="2" creationId="{302025DC-7AE5-E239-A152-5834058D5FEA}"/>
          </ac:inkMkLst>
        </pc:inkChg>
      </pc:sldChg>
      <pc:sldChg chg="addSp delSp modSp add mod">
        <pc:chgData name="Jee, Kangkook" userId="52832784-bd9f-4cfd-947b-6cb8258050c1" providerId="ADAL" clId="{E79C0BE7-8ED6-BC4A-A501-E25B2D06AA3B}" dt="2022-09-09T13:03:38.556" v="1892" actId="20577"/>
        <pc:sldMkLst>
          <pc:docMk/>
          <pc:sldMk cId="2831533095" sldId="1510"/>
        </pc:sldMkLst>
        <pc:spChg chg="mod">
          <ac:chgData name="Jee, Kangkook" userId="52832784-bd9f-4cfd-947b-6cb8258050c1" providerId="ADAL" clId="{E79C0BE7-8ED6-BC4A-A501-E25B2D06AA3B}" dt="2022-09-09T13:03:38.556" v="1892" actId="20577"/>
          <ac:spMkLst>
            <pc:docMk/>
            <pc:sldMk cId="2831533095" sldId="1510"/>
            <ac:spMk id="9" creationId="{BD505C65-28B4-DB41-6FF3-3F28377ABEC6}"/>
          </ac:spMkLst>
        </pc:spChg>
        <pc:picChg chg="add mod">
          <ac:chgData name="Jee, Kangkook" userId="52832784-bd9f-4cfd-947b-6cb8258050c1" providerId="ADAL" clId="{E79C0BE7-8ED6-BC4A-A501-E25B2D06AA3B}" dt="2022-09-09T13:02:04.878" v="1831" actId="1076"/>
          <ac:picMkLst>
            <pc:docMk/>
            <pc:sldMk cId="2831533095" sldId="1510"/>
            <ac:picMk id="2" creationId="{BF6312D4-1661-E544-2E48-F420B60AA94D}"/>
          </ac:picMkLst>
        </pc:picChg>
        <pc:picChg chg="del">
          <ac:chgData name="Jee, Kangkook" userId="52832784-bd9f-4cfd-947b-6cb8258050c1" providerId="ADAL" clId="{E79C0BE7-8ED6-BC4A-A501-E25B2D06AA3B}" dt="2022-09-09T13:01:48.227" v="1828" actId="478"/>
          <ac:picMkLst>
            <pc:docMk/>
            <pc:sldMk cId="2831533095" sldId="1510"/>
            <ac:picMk id="3" creationId="{80383E44-CF83-7B4E-AE61-0304B594AFCB}"/>
          </ac:picMkLst>
        </pc:picChg>
      </pc:sldChg>
      <pc:sldChg chg="addSp delSp modSp add mod">
        <pc:chgData name="Jee, Kangkook" userId="52832784-bd9f-4cfd-947b-6cb8258050c1" providerId="ADAL" clId="{E79C0BE7-8ED6-BC4A-A501-E25B2D06AA3B}" dt="2022-09-09T15:04:17.905" v="1934"/>
        <pc:sldMkLst>
          <pc:docMk/>
          <pc:sldMk cId="841512181" sldId="1511"/>
        </pc:sldMkLst>
        <pc:spChg chg="mod">
          <ac:chgData name="Jee, Kangkook" userId="52832784-bd9f-4cfd-947b-6cb8258050c1" providerId="ADAL" clId="{E79C0BE7-8ED6-BC4A-A501-E25B2D06AA3B}" dt="2022-09-09T13:03:50.986" v="1906" actId="20577"/>
          <ac:spMkLst>
            <pc:docMk/>
            <pc:sldMk cId="841512181" sldId="1511"/>
            <ac:spMk id="9" creationId="{BD505C65-28B4-DB41-6FF3-3F28377ABEC6}"/>
          </ac:spMkLst>
        </pc:spChg>
        <pc:picChg chg="add del mod">
          <ac:chgData name="Jee, Kangkook" userId="52832784-bd9f-4cfd-947b-6cb8258050c1" providerId="ADAL" clId="{E79C0BE7-8ED6-BC4A-A501-E25B2D06AA3B}" dt="2022-09-09T13:09:43.740" v="1907" actId="478"/>
          <ac:picMkLst>
            <pc:docMk/>
            <pc:sldMk cId="841512181" sldId="1511"/>
            <ac:picMk id="2" creationId="{744DFB7B-03E6-EE6A-6AB3-E041CFBCA737}"/>
          </ac:picMkLst>
        </pc:picChg>
        <pc:picChg chg="del">
          <ac:chgData name="Jee, Kangkook" userId="52832784-bd9f-4cfd-947b-6cb8258050c1" providerId="ADAL" clId="{E79C0BE7-8ED6-BC4A-A501-E25B2D06AA3B}" dt="2022-09-09T13:02:09.968" v="1832" actId="478"/>
          <ac:picMkLst>
            <pc:docMk/>
            <pc:sldMk cId="841512181" sldId="1511"/>
            <ac:picMk id="3" creationId="{80383E44-CF83-7B4E-AE61-0304B594AFCB}"/>
          </ac:picMkLst>
        </pc:picChg>
        <pc:picChg chg="add mod">
          <ac:chgData name="Jee, Kangkook" userId="52832784-bd9f-4cfd-947b-6cb8258050c1" providerId="ADAL" clId="{E79C0BE7-8ED6-BC4A-A501-E25B2D06AA3B}" dt="2022-09-09T13:09:48.489" v="1909" actId="1076"/>
          <ac:picMkLst>
            <pc:docMk/>
            <pc:sldMk cId="841512181" sldId="1511"/>
            <ac:picMk id="4" creationId="{5B754483-8638-76F3-0BDA-44C500362CFF}"/>
          </ac:picMkLst>
        </pc:picChg>
        <pc:inkChg chg="add">
          <ac:chgData name="Jee, Kangkook" userId="52832784-bd9f-4cfd-947b-6cb8258050c1" providerId="ADAL" clId="{E79C0BE7-8ED6-BC4A-A501-E25B2D06AA3B}" dt="2022-09-09T15:04:17.905" v="1934"/>
          <ac:inkMkLst>
            <pc:docMk/>
            <pc:sldMk cId="841512181" sldId="1511"/>
            <ac:inkMk id="5" creationId="{7A9D5BCF-D2F1-ABE2-6509-9562EDC00A98}"/>
          </ac:inkMkLst>
        </pc:inkChg>
      </pc:sldChg>
      <pc:sldChg chg="addSp delSp modSp new mod">
        <pc:chgData name="Jee, Kangkook" userId="52832784-bd9f-4cfd-947b-6cb8258050c1" providerId="ADAL" clId="{E79C0BE7-8ED6-BC4A-A501-E25B2D06AA3B}" dt="2022-09-09T14:34:45.484" v="1933" actId="5793"/>
        <pc:sldMkLst>
          <pc:docMk/>
          <pc:sldMk cId="3559221624" sldId="1512"/>
        </pc:sldMkLst>
        <pc:spChg chg="mod">
          <ac:chgData name="Jee, Kangkook" userId="52832784-bd9f-4cfd-947b-6cb8258050c1" providerId="ADAL" clId="{E79C0BE7-8ED6-BC4A-A501-E25B2D06AA3B}" dt="2022-09-09T14:34:45.484" v="1933" actId="5793"/>
          <ac:spMkLst>
            <pc:docMk/>
            <pc:sldMk cId="3559221624" sldId="1512"/>
            <ac:spMk id="2" creationId="{2BB5506D-ECD0-509A-BF23-49D34C1F10D4}"/>
          </ac:spMkLst>
        </pc:spChg>
        <pc:spChg chg="del">
          <ac:chgData name="Jee, Kangkook" userId="52832784-bd9f-4cfd-947b-6cb8258050c1" providerId="ADAL" clId="{E79C0BE7-8ED6-BC4A-A501-E25B2D06AA3B}" dt="2022-09-09T14:34:32.073" v="1911" actId="478"/>
          <ac:spMkLst>
            <pc:docMk/>
            <pc:sldMk cId="3559221624" sldId="1512"/>
            <ac:spMk id="3" creationId="{905A8BC3-97F0-E354-AEC3-12BB52E1981B}"/>
          </ac:spMkLst>
        </pc:spChg>
        <pc:picChg chg="add mod">
          <ac:chgData name="Jee, Kangkook" userId="52832784-bd9f-4cfd-947b-6cb8258050c1" providerId="ADAL" clId="{E79C0BE7-8ED6-BC4A-A501-E25B2D06AA3B}" dt="2022-09-09T14:34:38.872" v="1915" actId="1076"/>
          <ac:picMkLst>
            <pc:docMk/>
            <pc:sldMk cId="3559221624" sldId="1512"/>
            <ac:picMk id="5" creationId="{49051CA2-6128-B7F2-877B-10E52732C866}"/>
          </ac:picMkLst>
        </pc:picChg>
      </pc:sldChg>
    </pc:docChg>
  </pc:docChgLst>
  <pc:docChgLst>
    <pc:chgData name="Kangkook Jee" userId="52832784-bd9f-4cfd-947b-6cb8258050c1" providerId="ADAL" clId="{0731C5D9-68A5-F84F-807B-C5DA325A8678}"/>
    <pc:docChg chg="custSel addSld delSld modSld">
      <pc:chgData name="Kangkook Jee" userId="52832784-bd9f-4cfd-947b-6cb8258050c1" providerId="ADAL" clId="{0731C5D9-68A5-F84F-807B-C5DA325A8678}" dt="2023-09-07T20:38:05.391" v="50"/>
      <pc:docMkLst>
        <pc:docMk/>
      </pc:docMkLst>
      <pc:sldChg chg="del">
        <pc:chgData name="Kangkook Jee" userId="52832784-bd9f-4cfd-947b-6cb8258050c1" providerId="ADAL" clId="{0731C5D9-68A5-F84F-807B-C5DA325A8678}" dt="2023-09-07T19:17:17.833" v="33" actId="2696"/>
        <pc:sldMkLst>
          <pc:docMk/>
          <pc:sldMk cId="3107589052" sldId="400"/>
        </pc:sldMkLst>
      </pc:sldChg>
      <pc:sldChg chg="del">
        <pc:chgData name="Kangkook Jee" userId="52832784-bd9f-4cfd-947b-6cb8258050c1" providerId="ADAL" clId="{0731C5D9-68A5-F84F-807B-C5DA325A8678}" dt="2023-09-07T19:17:17.817" v="29" actId="2696"/>
        <pc:sldMkLst>
          <pc:docMk/>
          <pc:sldMk cId="1230094732" sldId="403"/>
        </pc:sldMkLst>
      </pc:sldChg>
      <pc:sldChg chg="del">
        <pc:chgData name="Kangkook Jee" userId="52832784-bd9f-4cfd-947b-6cb8258050c1" providerId="ADAL" clId="{0731C5D9-68A5-F84F-807B-C5DA325A8678}" dt="2023-09-07T19:17:17.845" v="37" actId="2696"/>
        <pc:sldMkLst>
          <pc:docMk/>
          <pc:sldMk cId="2279144541" sldId="407"/>
        </pc:sldMkLst>
      </pc:sldChg>
      <pc:sldChg chg="del">
        <pc:chgData name="Kangkook Jee" userId="52832784-bd9f-4cfd-947b-6cb8258050c1" providerId="ADAL" clId="{0731C5D9-68A5-F84F-807B-C5DA325A8678}" dt="2023-09-07T19:17:17.837" v="34" actId="2696"/>
        <pc:sldMkLst>
          <pc:docMk/>
          <pc:sldMk cId="3701146691" sldId="414"/>
        </pc:sldMkLst>
      </pc:sldChg>
      <pc:sldChg chg="del">
        <pc:chgData name="Kangkook Jee" userId="52832784-bd9f-4cfd-947b-6cb8258050c1" providerId="ADAL" clId="{0731C5D9-68A5-F84F-807B-C5DA325A8678}" dt="2023-09-07T10:07:28.620" v="9" actId="2696"/>
        <pc:sldMkLst>
          <pc:docMk/>
          <pc:sldMk cId="1283150373" sldId="415"/>
        </pc:sldMkLst>
      </pc:sldChg>
      <pc:sldChg chg="del">
        <pc:chgData name="Kangkook Jee" userId="52832784-bd9f-4cfd-947b-6cb8258050c1" providerId="ADAL" clId="{0731C5D9-68A5-F84F-807B-C5DA325A8678}" dt="2023-09-07T10:07:28.592" v="1" actId="2696"/>
        <pc:sldMkLst>
          <pc:docMk/>
          <pc:sldMk cId="4283518104" sldId="417"/>
        </pc:sldMkLst>
      </pc:sldChg>
      <pc:sldChg chg="del">
        <pc:chgData name="Kangkook Jee" userId="52832784-bd9f-4cfd-947b-6cb8258050c1" providerId="ADAL" clId="{0731C5D9-68A5-F84F-807B-C5DA325A8678}" dt="2023-09-07T10:07:28.635" v="17" actId="2696"/>
        <pc:sldMkLst>
          <pc:docMk/>
          <pc:sldMk cId="351921689" sldId="418"/>
        </pc:sldMkLst>
      </pc:sldChg>
      <pc:sldChg chg="del">
        <pc:chgData name="Kangkook Jee" userId="52832784-bd9f-4cfd-947b-6cb8258050c1" providerId="ADAL" clId="{0731C5D9-68A5-F84F-807B-C5DA325A8678}" dt="2023-09-07T10:07:28.599" v="3" actId="2696"/>
        <pc:sldMkLst>
          <pc:docMk/>
          <pc:sldMk cId="544951902" sldId="419"/>
        </pc:sldMkLst>
      </pc:sldChg>
      <pc:sldChg chg="del">
        <pc:chgData name="Kangkook Jee" userId="52832784-bd9f-4cfd-947b-6cb8258050c1" providerId="ADAL" clId="{0731C5D9-68A5-F84F-807B-C5DA325A8678}" dt="2023-09-07T10:07:28.634" v="16" actId="2696"/>
        <pc:sldMkLst>
          <pc:docMk/>
          <pc:sldMk cId="1748553296" sldId="420"/>
        </pc:sldMkLst>
      </pc:sldChg>
      <pc:sldChg chg="del">
        <pc:chgData name="Kangkook Jee" userId="52832784-bd9f-4cfd-947b-6cb8258050c1" providerId="ADAL" clId="{0731C5D9-68A5-F84F-807B-C5DA325A8678}" dt="2023-09-07T10:07:28.626" v="12" actId="2696"/>
        <pc:sldMkLst>
          <pc:docMk/>
          <pc:sldMk cId="309784137" sldId="421"/>
        </pc:sldMkLst>
      </pc:sldChg>
      <pc:sldChg chg="del">
        <pc:chgData name="Kangkook Jee" userId="52832784-bd9f-4cfd-947b-6cb8258050c1" providerId="ADAL" clId="{0731C5D9-68A5-F84F-807B-C5DA325A8678}" dt="2023-09-07T10:07:28.632" v="15" actId="2696"/>
        <pc:sldMkLst>
          <pc:docMk/>
          <pc:sldMk cId="2487856352" sldId="422"/>
        </pc:sldMkLst>
      </pc:sldChg>
      <pc:sldChg chg="del">
        <pc:chgData name="Kangkook Jee" userId="52832784-bd9f-4cfd-947b-6cb8258050c1" providerId="ADAL" clId="{0731C5D9-68A5-F84F-807B-C5DA325A8678}" dt="2023-09-07T10:07:28.638" v="19" actId="2696"/>
        <pc:sldMkLst>
          <pc:docMk/>
          <pc:sldMk cId="4105955794" sldId="423"/>
        </pc:sldMkLst>
      </pc:sldChg>
      <pc:sldChg chg="del">
        <pc:chgData name="Kangkook Jee" userId="52832784-bd9f-4cfd-947b-6cb8258050c1" providerId="ADAL" clId="{0731C5D9-68A5-F84F-807B-C5DA325A8678}" dt="2023-09-07T10:07:28.621" v="10" actId="2696"/>
        <pc:sldMkLst>
          <pc:docMk/>
          <pc:sldMk cId="3936175149" sldId="424"/>
        </pc:sldMkLst>
      </pc:sldChg>
      <pc:sldChg chg="del">
        <pc:chgData name="Kangkook Jee" userId="52832784-bd9f-4cfd-947b-6cb8258050c1" providerId="ADAL" clId="{0731C5D9-68A5-F84F-807B-C5DA325A8678}" dt="2023-09-07T10:07:28.628" v="13" actId="2696"/>
        <pc:sldMkLst>
          <pc:docMk/>
          <pc:sldMk cId="1584408573" sldId="425"/>
        </pc:sldMkLst>
      </pc:sldChg>
      <pc:sldChg chg="del">
        <pc:chgData name="Kangkook Jee" userId="52832784-bd9f-4cfd-947b-6cb8258050c1" providerId="ADAL" clId="{0731C5D9-68A5-F84F-807B-C5DA325A8678}" dt="2023-09-07T10:07:28.623" v="11" actId="2696"/>
        <pc:sldMkLst>
          <pc:docMk/>
          <pc:sldMk cId="1219073804" sldId="426"/>
        </pc:sldMkLst>
      </pc:sldChg>
      <pc:sldChg chg="del">
        <pc:chgData name="Kangkook Jee" userId="52832784-bd9f-4cfd-947b-6cb8258050c1" providerId="ADAL" clId="{0731C5D9-68A5-F84F-807B-C5DA325A8678}" dt="2023-09-07T10:07:28.642" v="22" actId="2696"/>
        <pc:sldMkLst>
          <pc:docMk/>
          <pc:sldMk cId="2059720766" sldId="427"/>
        </pc:sldMkLst>
      </pc:sldChg>
      <pc:sldChg chg="del">
        <pc:chgData name="Kangkook Jee" userId="52832784-bd9f-4cfd-947b-6cb8258050c1" providerId="ADAL" clId="{0731C5D9-68A5-F84F-807B-C5DA325A8678}" dt="2023-09-07T10:07:28.636" v="18" actId="2696"/>
        <pc:sldMkLst>
          <pc:docMk/>
          <pc:sldMk cId="4070935912" sldId="428"/>
        </pc:sldMkLst>
      </pc:sldChg>
      <pc:sldChg chg="del">
        <pc:chgData name="Kangkook Jee" userId="52832784-bd9f-4cfd-947b-6cb8258050c1" providerId="ADAL" clId="{0731C5D9-68A5-F84F-807B-C5DA325A8678}" dt="2023-09-07T10:07:28.608" v="7" actId="2696"/>
        <pc:sldMkLst>
          <pc:docMk/>
          <pc:sldMk cId="3965659246" sldId="429"/>
        </pc:sldMkLst>
      </pc:sldChg>
      <pc:sldChg chg="delSp mod">
        <pc:chgData name="Kangkook Jee" userId="52832784-bd9f-4cfd-947b-6cb8258050c1" providerId="ADAL" clId="{0731C5D9-68A5-F84F-807B-C5DA325A8678}" dt="2023-09-07T19:17:56.408" v="43" actId="478"/>
        <pc:sldMkLst>
          <pc:docMk/>
          <pc:sldMk cId="2031618234" sldId="430"/>
        </pc:sldMkLst>
        <pc:inkChg chg="del">
          <ac:chgData name="Kangkook Jee" userId="52832784-bd9f-4cfd-947b-6cb8258050c1" providerId="ADAL" clId="{0731C5D9-68A5-F84F-807B-C5DA325A8678}" dt="2023-09-07T19:17:56.408" v="43" actId="478"/>
          <ac:inkMkLst>
            <pc:docMk/>
            <pc:sldMk cId="2031618234" sldId="430"/>
            <ac:inkMk id="7" creationId="{E18961C2-B940-6044-8A31-FC0F92801034}"/>
          </ac:inkMkLst>
        </pc:inkChg>
      </pc:sldChg>
      <pc:sldChg chg="del">
        <pc:chgData name="Kangkook Jee" userId="52832784-bd9f-4cfd-947b-6cb8258050c1" providerId="ADAL" clId="{0731C5D9-68A5-F84F-807B-C5DA325A8678}" dt="2023-09-07T10:07:28.603" v="5" actId="2696"/>
        <pc:sldMkLst>
          <pc:docMk/>
          <pc:sldMk cId="3275127395" sldId="431"/>
        </pc:sldMkLst>
      </pc:sldChg>
      <pc:sldChg chg="del">
        <pc:chgData name="Kangkook Jee" userId="52832784-bd9f-4cfd-947b-6cb8258050c1" providerId="ADAL" clId="{0731C5D9-68A5-F84F-807B-C5DA325A8678}" dt="2023-09-07T10:07:28.639" v="20" actId="2696"/>
        <pc:sldMkLst>
          <pc:docMk/>
          <pc:sldMk cId="1064717426" sldId="435"/>
        </pc:sldMkLst>
      </pc:sldChg>
      <pc:sldChg chg="modSp mod">
        <pc:chgData name="Kangkook Jee" userId="52832784-bd9f-4cfd-947b-6cb8258050c1" providerId="ADAL" clId="{0731C5D9-68A5-F84F-807B-C5DA325A8678}" dt="2023-09-07T19:18:22.798" v="45" actId="20577"/>
        <pc:sldMkLst>
          <pc:docMk/>
          <pc:sldMk cId="2761726840" sldId="443"/>
        </pc:sldMkLst>
        <pc:spChg chg="mod">
          <ac:chgData name="Kangkook Jee" userId="52832784-bd9f-4cfd-947b-6cb8258050c1" providerId="ADAL" clId="{0731C5D9-68A5-F84F-807B-C5DA325A8678}" dt="2023-09-07T19:18:22.798" v="45" actId="20577"/>
          <ac:spMkLst>
            <pc:docMk/>
            <pc:sldMk cId="2761726840" sldId="443"/>
            <ac:spMk id="3" creationId="{00000000-0000-0000-0000-000000000000}"/>
          </ac:spMkLst>
        </pc:spChg>
      </pc:sldChg>
      <pc:sldChg chg="del">
        <pc:chgData name="Kangkook Jee" userId="52832784-bd9f-4cfd-947b-6cb8258050c1" providerId="ADAL" clId="{0731C5D9-68A5-F84F-807B-C5DA325A8678}" dt="2023-09-07T10:07:28.648" v="24" actId="2696"/>
        <pc:sldMkLst>
          <pc:docMk/>
          <pc:sldMk cId="3416965556" sldId="445"/>
        </pc:sldMkLst>
      </pc:sldChg>
      <pc:sldChg chg="del">
        <pc:chgData name="Kangkook Jee" userId="52832784-bd9f-4cfd-947b-6cb8258050c1" providerId="ADAL" clId="{0731C5D9-68A5-F84F-807B-C5DA325A8678}" dt="2023-09-07T10:07:28.617" v="8" actId="2696"/>
        <pc:sldMkLst>
          <pc:docMk/>
          <pc:sldMk cId="300867376" sldId="446"/>
        </pc:sldMkLst>
      </pc:sldChg>
      <pc:sldChg chg="del">
        <pc:chgData name="Kangkook Jee" userId="52832784-bd9f-4cfd-947b-6cb8258050c1" providerId="ADAL" clId="{0731C5D9-68A5-F84F-807B-C5DA325A8678}" dt="2023-09-07T10:07:28.641" v="21" actId="2696"/>
        <pc:sldMkLst>
          <pc:docMk/>
          <pc:sldMk cId="1146287055" sldId="448"/>
        </pc:sldMkLst>
      </pc:sldChg>
      <pc:sldChg chg="modSp mod">
        <pc:chgData name="Kangkook Jee" userId="52832784-bd9f-4cfd-947b-6cb8258050c1" providerId="ADAL" clId="{0731C5D9-68A5-F84F-807B-C5DA325A8678}" dt="2023-09-07T19:18:57.448" v="48" actId="20577"/>
        <pc:sldMkLst>
          <pc:docMk/>
          <pc:sldMk cId="1188388197" sldId="451"/>
        </pc:sldMkLst>
        <pc:spChg chg="mod">
          <ac:chgData name="Kangkook Jee" userId="52832784-bd9f-4cfd-947b-6cb8258050c1" providerId="ADAL" clId="{0731C5D9-68A5-F84F-807B-C5DA325A8678}" dt="2023-09-07T19:18:57.448" v="48" actId="20577"/>
          <ac:spMkLst>
            <pc:docMk/>
            <pc:sldMk cId="1188388197" sldId="451"/>
            <ac:spMk id="3" creationId="{00000000-0000-0000-0000-000000000000}"/>
          </ac:spMkLst>
        </pc:spChg>
      </pc:sldChg>
      <pc:sldChg chg="del">
        <pc:chgData name="Kangkook Jee" userId="52832784-bd9f-4cfd-947b-6cb8258050c1" providerId="ADAL" clId="{0731C5D9-68A5-F84F-807B-C5DA325A8678}" dt="2023-09-07T19:17:17.830" v="32" actId="2696"/>
        <pc:sldMkLst>
          <pc:docMk/>
          <pc:sldMk cId="571691564" sldId="457"/>
        </pc:sldMkLst>
      </pc:sldChg>
      <pc:sldChg chg="del">
        <pc:chgData name="Kangkook Jee" userId="52832784-bd9f-4cfd-947b-6cb8258050c1" providerId="ADAL" clId="{0731C5D9-68A5-F84F-807B-C5DA325A8678}" dt="2023-09-07T19:17:17.854" v="40" actId="2696"/>
        <pc:sldMkLst>
          <pc:docMk/>
          <pc:sldMk cId="501766823" sldId="463"/>
        </pc:sldMkLst>
      </pc:sldChg>
      <pc:sldChg chg="del">
        <pc:chgData name="Kangkook Jee" userId="52832784-bd9f-4cfd-947b-6cb8258050c1" providerId="ADAL" clId="{0731C5D9-68A5-F84F-807B-C5DA325A8678}" dt="2023-09-07T10:07:28.588" v="0" actId="2696"/>
        <pc:sldMkLst>
          <pc:docMk/>
          <pc:sldMk cId="3277949353" sldId="464"/>
        </pc:sldMkLst>
      </pc:sldChg>
      <pc:sldChg chg="del">
        <pc:chgData name="Kangkook Jee" userId="52832784-bd9f-4cfd-947b-6cb8258050c1" providerId="ADAL" clId="{0731C5D9-68A5-F84F-807B-C5DA325A8678}" dt="2023-09-07T19:17:17.839" v="35" actId="2696"/>
        <pc:sldMkLst>
          <pc:docMk/>
          <pc:sldMk cId="278351289" sldId="465"/>
        </pc:sldMkLst>
      </pc:sldChg>
      <pc:sldChg chg="del">
        <pc:chgData name="Kangkook Jee" userId="52832784-bd9f-4cfd-947b-6cb8258050c1" providerId="ADAL" clId="{0731C5D9-68A5-F84F-807B-C5DA325A8678}" dt="2023-09-07T19:17:17.848" v="38" actId="2696"/>
        <pc:sldMkLst>
          <pc:docMk/>
          <pc:sldMk cId="270821605" sldId="476"/>
        </pc:sldMkLst>
      </pc:sldChg>
      <pc:sldChg chg="del">
        <pc:chgData name="Kangkook Jee" userId="52832784-bd9f-4cfd-947b-6cb8258050c1" providerId="ADAL" clId="{0731C5D9-68A5-F84F-807B-C5DA325A8678}" dt="2023-09-07T19:17:17.822" v="30" actId="2696"/>
        <pc:sldMkLst>
          <pc:docMk/>
          <pc:sldMk cId="4121644212" sldId="477"/>
        </pc:sldMkLst>
      </pc:sldChg>
      <pc:sldChg chg="del">
        <pc:chgData name="Kangkook Jee" userId="52832784-bd9f-4cfd-947b-6cb8258050c1" providerId="ADAL" clId="{0731C5D9-68A5-F84F-807B-C5DA325A8678}" dt="2023-09-07T10:07:28.595" v="2" actId="2696"/>
        <pc:sldMkLst>
          <pc:docMk/>
          <pc:sldMk cId="3831612302" sldId="478"/>
        </pc:sldMkLst>
      </pc:sldChg>
      <pc:sldChg chg="del">
        <pc:chgData name="Kangkook Jee" userId="52832784-bd9f-4cfd-947b-6cb8258050c1" providerId="ADAL" clId="{0731C5D9-68A5-F84F-807B-C5DA325A8678}" dt="2023-09-07T10:07:28.629" v="14" actId="2696"/>
        <pc:sldMkLst>
          <pc:docMk/>
          <pc:sldMk cId="268532313" sldId="480"/>
        </pc:sldMkLst>
      </pc:sldChg>
      <pc:sldChg chg="del">
        <pc:chgData name="Kangkook Jee" userId="52832784-bd9f-4cfd-947b-6cb8258050c1" providerId="ADAL" clId="{0731C5D9-68A5-F84F-807B-C5DA325A8678}" dt="2023-09-07T10:07:28.644" v="23" actId="2696"/>
        <pc:sldMkLst>
          <pc:docMk/>
          <pc:sldMk cId="516152573" sldId="481"/>
        </pc:sldMkLst>
      </pc:sldChg>
      <pc:sldChg chg="del">
        <pc:chgData name="Kangkook Jee" userId="52832784-bd9f-4cfd-947b-6cb8258050c1" providerId="ADAL" clId="{0731C5D9-68A5-F84F-807B-C5DA325A8678}" dt="2023-09-07T19:17:17.826" v="31" actId="2696"/>
        <pc:sldMkLst>
          <pc:docMk/>
          <pc:sldMk cId="1585636749" sldId="483"/>
        </pc:sldMkLst>
      </pc:sldChg>
      <pc:sldChg chg="del">
        <pc:chgData name="Kangkook Jee" userId="52832784-bd9f-4cfd-947b-6cb8258050c1" providerId="ADAL" clId="{0731C5D9-68A5-F84F-807B-C5DA325A8678}" dt="2023-09-07T19:17:17.851" v="39" actId="2696"/>
        <pc:sldMkLst>
          <pc:docMk/>
          <pc:sldMk cId="3553036065" sldId="484"/>
        </pc:sldMkLst>
      </pc:sldChg>
      <pc:sldChg chg="del">
        <pc:chgData name="Kangkook Jee" userId="52832784-bd9f-4cfd-947b-6cb8258050c1" providerId="ADAL" clId="{0731C5D9-68A5-F84F-807B-C5DA325A8678}" dt="2023-09-07T10:07:31.317" v="25" actId="2696"/>
        <pc:sldMkLst>
          <pc:docMk/>
          <pc:sldMk cId="221754042" sldId="495"/>
        </pc:sldMkLst>
      </pc:sldChg>
      <pc:sldChg chg="del">
        <pc:chgData name="Kangkook Jee" userId="52832784-bd9f-4cfd-947b-6cb8258050c1" providerId="ADAL" clId="{0731C5D9-68A5-F84F-807B-C5DA325A8678}" dt="2023-09-07T10:07:28.601" v="4" actId="2696"/>
        <pc:sldMkLst>
          <pc:docMk/>
          <pc:sldMk cId="1338983723" sldId="520"/>
        </pc:sldMkLst>
      </pc:sldChg>
      <pc:sldChg chg="del">
        <pc:chgData name="Kangkook Jee" userId="52832784-bd9f-4cfd-947b-6cb8258050c1" providerId="ADAL" clId="{0731C5D9-68A5-F84F-807B-C5DA325A8678}" dt="2023-09-07T10:07:28.606" v="6" actId="2696"/>
        <pc:sldMkLst>
          <pc:docMk/>
          <pc:sldMk cId="4176820837" sldId="521"/>
        </pc:sldMkLst>
      </pc:sldChg>
      <pc:sldChg chg="del">
        <pc:chgData name="Kangkook Jee" userId="52832784-bd9f-4cfd-947b-6cb8258050c1" providerId="ADAL" clId="{0731C5D9-68A5-F84F-807B-C5DA325A8678}" dt="2023-09-07T19:17:17.842" v="36" actId="2696"/>
        <pc:sldMkLst>
          <pc:docMk/>
          <pc:sldMk cId="3195091173" sldId="538"/>
        </pc:sldMkLst>
      </pc:sldChg>
      <pc:sldChg chg="del">
        <pc:chgData name="Kangkook Jee" userId="52832784-bd9f-4cfd-947b-6cb8258050c1" providerId="ADAL" clId="{0731C5D9-68A5-F84F-807B-C5DA325A8678}" dt="2023-09-07T19:17:17.858" v="42" actId="2696"/>
        <pc:sldMkLst>
          <pc:docMk/>
          <pc:sldMk cId="869195147" sldId="539"/>
        </pc:sldMkLst>
      </pc:sldChg>
      <pc:sldChg chg="del">
        <pc:chgData name="Kangkook Jee" userId="52832784-bd9f-4cfd-947b-6cb8258050c1" providerId="ADAL" clId="{0731C5D9-68A5-F84F-807B-C5DA325A8678}" dt="2023-09-07T19:17:17.856" v="41" actId="2696"/>
        <pc:sldMkLst>
          <pc:docMk/>
          <pc:sldMk cId="2796607626" sldId="540"/>
        </pc:sldMkLst>
      </pc:sldChg>
      <pc:sldChg chg="add">
        <pc:chgData name="Kangkook Jee" userId="52832784-bd9f-4cfd-947b-6cb8258050c1" providerId="ADAL" clId="{0731C5D9-68A5-F84F-807B-C5DA325A8678}" dt="2023-09-07T20:38:05.391" v="50"/>
        <pc:sldMkLst>
          <pc:docMk/>
          <pc:sldMk cId="4248865950" sldId="555"/>
        </pc:sldMkLst>
      </pc:sldChg>
      <pc:sldChg chg="add">
        <pc:chgData name="Kangkook Jee" userId="52832784-bd9f-4cfd-947b-6cb8258050c1" providerId="ADAL" clId="{0731C5D9-68A5-F84F-807B-C5DA325A8678}" dt="2023-09-07T20:38:05.391" v="50"/>
        <pc:sldMkLst>
          <pc:docMk/>
          <pc:sldMk cId="3997343989" sldId="558"/>
        </pc:sldMkLst>
      </pc:sldChg>
      <pc:sldChg chg="add">
        <pc:chgData name="Kangkook Jee" userId="52832784-bd9f-4cfd-947b-6cb8258050c1" providerId="ADAL" clId="{0731C5D9-68A5-F84F-807B-C5DA325A8678}" dt="2023-09-07T20:38:05.391" v="50"/>
        <pc:sldMkLst>
          <pc:docMk/>
          <pc:sldMk cId="205697526" sldId="559"/>
        </pc:sldMkLst>
      </pc:sldChg>
      <pc:sldChg chg="add">
        <pc:chgData name="Kangkook Jee" userId="52832784-bd9f-4cfd-947b-6cb8258050c1" providerId="ADAL" clId="{0731C5D9-68A5-F84F-807B-C5DA325A8678}" dt="2023-09-07T20:38:05.391" v="50"/>
        <pc:sldMkLst>
          <pc:docMk/>
          <pc:sldMk cId="1917347119" sldId="563"/>
        </pc:sldMkLst>
      </pc:sldChg>
      <pc:sldChg chg="del">
        <pc:chgData name="Kangkook Jee" userId="52832784-bd9f-4cfd-947b-6cb8258050c1" providerId="ADAL" clId="{0731C5D9-68A5-F84F-807B-C5DA325A8678}" dt="2023-09-07T19:18:32.299" v="46" actId="2696"/>
        <pc:sldMkLst>
          <pc:docMk/>
          <pc:sldMk cId="1838146638" sldId="1191"/>
        </pc:sldMkLst>
      </pc:sldChg>
      <pc:sldChg chg="add">
        <pc:chgData name="Kangkook Jee" userId="52832784-bd9f-4cfd-947b-6cb8258050c1" providerId="ADAL" clId="{0731C5D9-68A5-F84F-807B-C5DA325A8678}" dt="2023-09-07T19:18:37.496" v="47"/>
        <pc:sldMkLst>
          <pc:docMk/>
          <pc:sldMk cId="2556658831" sldId="1191"/>
        </pc:sldMkLst>
      </pc:sldChg>
      <pc:sldChg chg="add">
        <pc:chgData name="Kangkook Jee" userId="52832784-bd9f-4cfd-947b-6cb8258050c1" providerId="ADAL" clId="{0731C5D9-68A5-F84F-807B-C5DA325A8678}" dt="2023-09-07T19:18:37.496" v="47"/>
        <pc:sldMkLst>
          <pc:docMk/>
          <pc:sldMk cId="1881723995" sldId="1210"/>
        </pc:sldMkLst>
      </pc:sldChg>
      <pc:sldChg chg="del">
        <pc:chgData name="Kangkook Jee" userId="52832784-bd9f-4cfd-947b-6cb8258050c1" providerId="ADAL" clId="{0731C5D9-68A5-F84F-807B-C5DA325A8678}" dt="2023-09-07T19:18:32.299" v="46" actId="2696"/>
        <pc:sldMkLst>
          <pc:docMk/>
          <pc:sldMk cId="4235962085" sldId="1210"/>
        </pc:sldMkLst>
      </pc:sldChg>
      <pc:sldChg chg="del">
        <pc:chgData name="Kangkook Jee" userId="52832784-bd9f-4cfd-947b-6cb8258050c1" providerId="ADAL" clId="{0731C5D9-68A5-F84F-807B-C5DA325A8678}" dt="2023-09-07T19:18:32.299" v="46" actId="2696"/>
        <pc:sldMkLst>
          <pc:docMk/>
          <pc:sldMk cId="1720028176" sldId="1211"/>
        </pc:sldMkLst>
      </pc:sldChg>
      <pc:sldChg chg="add">
        <pc:chgData name="Kangkook Jee" userId="52832784-bd9f-4cfd-947b-6cb8258050c1" providerId="ADAL" clId="{0731C5D9-68A5-F84F-807B-C5DA325A8678}" dt="2023-09-07T19:18:37.496" v="47"/>
        <pc:sldMkLst>
          <pc:docMk/>
          <pc:sldMk cId="1869273499" sldId="1211"/>
        </pc:sldMkLst>
      </pc:sldChg>
      <pc:sldChg chg="add">
        <pc:chgData name="Kangkook Jee" userId="52832784-bd9f-4cfd-947b-6cb8258050c1" providerId="ADAL" clId="{0731C5D9-68A5-F84F-807B-C5DA325A8678}" dt="2023-09-07T19:16:46.597" v="28"/>
        <pc:sldMkLst>
          <pc:docMk/>
          <pc:sldMk cId="2986532206" sldId="1225"/>
        </pc:sldMkLst>
      </pc:sldChg>
      <pc:sldChg chg="del">
        <pc:chgData name="Kangkook Jee" userId="52832784-bd9f-4cfd-947b-6cb8258050c1" providerId="ADAL" clId="{0731C5D9-68A5-F84F-807B-C5DA325A8678}" dt="2023-09-07T19:16:42.538" v="27" actId="2696"/>
        <pc:sldMkLst>
          <pc:docMk/>
          <pc:sldMk cId="4070549616" sldId="1225"/>
        </pc:sldMkLst>
      </pc:sldChg>
      <pc:sldChg chg="modSp mod">
        <pc:chgData name="Kangkook Jee" userId="52832784-bd9f-4cfd-947b-6cb8258050c1" providerId="ADAL" clId="{0731C5D9-68A5-F84F-807B-C5DA325A8678}" dt="2023-09-07T19:18:14.946" v="44" actId="20577"/>
        <pc:sldMkLst>
          <pc:docMk/>
          <pc:sldMk cId="2452120090" sldId="1260"/>
        </pc:sldMkLst>
        <pc:spChg chg="mod">
          <ac:chgData name="Kangkook Jee" userId="52832784-bd9f-4cfd-947b-6cb8258050c1" providerId="ADAL" clId="{0731C5D9-68A5-F84F-807B-C5DA325A8678}" dt="2023-09-07T19:18:14.946" v="44" actId="20577"/>
          <ac:spMkLst>
            <pc:docMk/>
            <pc:sldMk cId="2452120090" sldId="1260"/>
            <ac:spMk id="3" creationId="{00000000-0000-0000-0000-000000000000}"/>
          </ac:spMkLst>
        </pc:spChg>
      </pc:sldChg>
      <pc:sldChg chg="delSp mod">
        <pc:chgData name="Kangkook Jee" userId="52832784-bd9f-4cfd-947b-6cb8258050c1" providerId="ADAL" clId="{0731C5D9-68A5-F84F-807B-C5DA325A8678}" dt="2023-09-07T19:08:54.104" v="26" actId="478"/>
        <pc:sldMkLst>
          <pc:docMk/>
          <pc:sldMk cId="1285593303" sldId="1509"/>
        </pc:sldMkLst>
        <pc:inkChg chg="del">
          <ac:chgData name="Kangkook Jee" userId="52832784-bd9f-4cfd-947b-6cb8258050c1" providerId="ADAL" clId="{0731C5D9-68A5-F84F-807B-C5DA325A8678}" dt="2023-09-07T19:08:54.104" v="26" actId="478"/>
          <ac:inkMkLst>
            <pc:docMk/>
            <pc:sldMk cId="1285593303" sldId="1509"/>
            <ac:inkMk id="2" creationId="{302025DC-7AE5-E239-A152-5834058D5FEA}"/>
          </ac:inkMkLst>
        </pc:inkChg>
      </pc:sldChg>
      <pc:sldChg chg="add">
        <pc:chgData name="Kangkook Jee" userId="52832784-bd9f-4cfd-947b-6cb8258050c1" providerId="ADAL" clId="{0731C5D9-68A5-F84F-807B-C5DA325A8678}" dt="2023-09-07T20:38:05.391" v="50"/>
        <pc:sldMkLst>
          <pc:docMk/>
          <pc:sldMk cId="556818668" sldId="1554"/>
        </pc:sldMkLst>
      </pc:sldChg>
      <pc:sldChg chg="add">
        <pc:chgData name="Kangkook Jee" userId="52832784-bd9f-4cfd-947b-6cb8258050c1" providerId="ADAL" clId="{0731C5D9-68A5-F84F-807B-C5DA325A8678}" dt="2023-09-07T19:21:04.446" v="49"/>
        <pc:sldMkLst>
          <pc:docMk/>
          <pc:sldMk cId="4072136215" sldId="1556"/>
        </pc:sldMkLst>
      </pc:sldChg>
      <pc:sldChg chg="add">
        <pc:chgData name="Kangkook Jee" userId="52832784-bd9f-4cfd-947b-6cb8258050c1" providerId="ADAL" clId="{0731C5D9-68A5-F84F-807B-C5DA325A8678}" dt="2023-09-07T20:38:05.391" v="50"/>
        <pc:sldMkLst>
          <pc:docMk/>
          <pc:sldMk cId="2141475224" sldId="1558"/>
        </pc:sldMkLst>
      </pc:sldChg>
      <pc:sldChg chg="add">
        <pc:chgData name="Kangkook Jee" userId="52832784-bd9f-4cfd-947b-6cb8258050c1" providerId="ADAL" clId="{0731C5D9-68A5-F84F-807B-C5DA325A8678}" dt="2023-09-07T20:38:05.391" v="50"/>
        <pc:sldMkLst>
          <pc:docMk/>
          <pc:sldMk cId="693402363" sldId="1559"/>
        </pc:sldMkLst>
      </pc:sldChg>
      <pc:sldChg chg="add">
        <pc:chgData name="Kangkook Jee" userId="52832784-bd9f-4cfd-947b-6cb8258050c1" providerId="ADAL" clId="{0731C5D9-68A5-F84F-807B-C5DA325A8678}" dt="2023-09-07T20:38:05.391" v="50"/>
        <pc:sldMkLst>
          <pc:docMk/>
          <pc:sldMk cId="2568952448" sldId="1568"/>
        </pc:sldMkLst>
      </pc:sldChg>
    </pc:docChg>
  </pc:docChgLst>
  <pc:docChgLst>
    <pc:chgData name="Jee, Kangkook" userId="52832784-bd9f-4cfd-947b-6cb8258050c1" providerId="ADAL" clId="{0731C5D9-68A5-F84F-807B-C5DA325A8678}"/>
    <pc:docChg chg="custSel addSld delSld modSld">
      <pc:chgData name="Jee, Kangkook" userId="52832784-bd9f-4cfd-947b-6cb8258050c1" providerId="ADAL" clId="{0731C5D9-68A5-F84F-807B-C5DA325A8678}" dt="2023-09-05T19:31:47.480" v="235" actId="2696"/>
      <pc:docMkLst>
        <pc:docMk/>
      </pc:docMkLst>
      <pc:sldChg chg="del">
        <pc:chgData name="Jee, Kangkook" userId="52832784-bd9f-4cfd-947b-6cb8258050c1" providerId="ADAL" clId="{0731C5D9-68A5-F84F-807B-C5DA325A8678}" dt="2023-09-05T19:31:47.445" v="224" actId="2696"/>
        <pc:sldMkLst>
          <pc:docMk/>
          <pc:sldMk cId="3701599491" sldId="398"/>
        </pc:sldMkLst>
      </pc:sldChg>
      <pc:sldChg chg="del">
        <pc:chgData name="Jee, Kangkook" userId="52832784-bd9f-4cfd-947b-6cb8258050c1" providerId="ADAL" clId="{0731C5D9-68A5-F84F-807B-C5DA325A8678}" dt="2023-09-05T19:31:47.459" v="230" actId="2696"/>
        <pc:sldMkLst>
          <pc:docMk/>
          <pc:sldMk cId="600327546" sldId="399"/>
        </pc:sldMkLst>
      </pc:sldChg>
      <pc:sldChg chg="del">
        <pc:chgData name="Jee, Kangkook" userId="52832784-bd9f-4cfd-947b-6cb8258050c1" providerId="ADAL" clId="{0731C5D9-68A5-F84F-807B-C5DA325A8678}" dt="2023-09-05T19:31:47.447" v="225" actId="2696"/>
        <pc:sldMkLst>
          <pc:docMk/>
          <pc:sldMk cId="1231803167" sldId="406"/>
        </pc:sldMkLst>
      </pc:sldChg>
      <pc:sldChg chg="del">
        <pc:chgData name="Jee, Kangkook" userId="52832784-bd9f-4cfd-947b-6cb8258050c1" providerId="ADAL" clId="{0731C5D9-68A5-F84F-807B-C5DA325A8678}" dt="2023-09-05T19:31:47.474" v="232" actId="2696"/>
        <pc:sldMkLst>
          <pc:docMk/>
          <pc:sldMk cId="2527410411" sldId="410"/>
        </pc:sldMkLst>
      </pc:sldChg>
      <pc:sldChg chg="del">
        <pc:chgData name="Jee, Kangkook" userId="52832784-bd9f-4cfd-947b-6cb8258050c1" providerId="ADAL" clId="{0731C5D9-68A5-F84F-807B-C5DA325A8678}" dt="2023-09-05T19:31:47.451" v="226" actId="2696"/>
        <pc:sldMkLst>
          <pc:docMk/>
          <pc:sldMk cId="674926892" sldId="438"/>
        </pc:sldMkLst>
      </pc:sldChg>
      <pc:sldChg chg="del">
        <pc:chgData name="Jee, Kangkook" userId="52832784-bd9f-4cfd-947b-6cb8258050c1" providerId="ADAL" clId="{0731C5D9-68A5-F84F-807B-C5DA325A8678}" dt="2023-09-05T19:31:47.471" v="231" actId="2696"/>
        <pc:sldMkLst>
          <pc:docMk/>
          <pc:sldMk cId="2804719492" sldId="442"/>
        </pc:sldMkLst>
      </pc:sldChg>
      <pc:sldChg chg="del">
        <pc:chgData name="Jee, Kangkook" userId="52832784-bd9f-4cfd-947b-6cb8258050c1" providerId="ADAL" clId="{0731C5D9-68A5-F84F-807B-C5DA325A8678}" dt="2023-09-05T19:31:47.476" v="233" actId="2696"/>
        <pc:sldMkLst>
          <pc:docMk/>
          <pc:sldMk cId="2971727969" sldId="455"/>
        </pc:sldMkLst>
      </pc:sldChg>
      <pc:sldChg chg="del">
        <pc:chgData name="Jee, Kangkook" userId="52832784-bd9f-4cfd-947b-6cb8258050c1" providerId="ADAL" clId="{0731C5D9-68A5-F84F-807B-C5DA325A8678}" dt="2023-09-05T19:31:47.435" v="221" actId="2696"/>
        <pc:sldMkLst>
          <pc:docMk/>
          <pc:sldMk cId="600380361" sldId="458"/>
        </pc:sldMkLst>
      </pc:sldChg>
      <pc:sldChg chg="del">
        <pc:chgData name="Jee, Kangkook" userId="52832784-bd9f-4cfd-947b-6cb8258050c1" providerId="ADAL" clId="{0731C5D9-68A5-F84F-807B-C5DA325A8678}" dt="2023-09-05T19:31:47.457" v="229" actId="2696"/>
        <pc:sldMkLst>
          <pc:docMk/>
          <pc:sldMk cId="3046109090" sldId="461"/>
        </pc:sldMkLst>
      </pc:sldChg>
      <pc:sldChg chg="del">
        <pc:chgData name="Jee, Kangkook" userId="52832784-bd9f-4cfd-947b-6cb8258050c1" providerId="ADAL" clId="{0731C5D9-68A5-F84F-807B-C5DA325A8678}" dt="2023-09-05T19:31:47.455" v="228" actId="2696"/>
        <pc:sldMkLst>
          <pc:docMk/>
          <pc:sldMk cId="3524157346" sldId="491"/>
        </pc:sldMkLst>
      </pc:sldChg>
      <pc:sldChg chg="del">
        <pc:chgData name="Jee, Kangkook" userId="52832784-bd9f-4cfd-947b-6cb8258050c1" providerId="ADAL" clId="{0731C5D9-68A5-F84F-807B-C5DA325A8678}" dt="2023-09-05T19:25:13.873" v="220" actId="2696"/>
        <pc:sldMkLst>
          <pc:docMk/>
          <pc:sldMk cId="1044843207" sldId="510"/>
        </pc:sldMkLst>
      </pc:sldChg>
      <pc:sldChg chg="modSp mod">
        <pc:chgData name="Jee, Kangkook" userId="52832784-bd9f-4cfd-947b-6cb8258050c1" providerId="ADAL" clId="{0731C5D9-68A5-F84F-807B-C5DA325A8678}" dt="2023-09-05T19:24:22.279" v="217" actId="20577"/>
        <pc:sldMkLst>
          <pc:docMk/>
          <pc:sldMk cId="3382925379" sldId="513"/>
        </pc:sldMkLst>
        <pc:spChg chg="mod">
          <ac:chgData name="Jee, Kangkook" userId="52832784-bd9f-4cfd-947b-6cb8258050c1" providerId="ADAL" clId="{0731C5D9-68A5-F84F-807B-C5DA325A8678}" dt="2023-09-05T19:24:22.279" v="217" actId="20577"/>
          <ac:spMkLst>
            <pc:docMk/>
            <pc:sldMk cId="3382925379" sldId="513"/>
            <ac:spMk id="9" creationId="{145E73D5-BED7-9457-067E-5989AD2FE17E}"/>
          </ac:spMkLst>
        </pc:spChg>
      </pc:sldChg>
      <pc:sldChg chg="del">
        <pc:chgData name="Jee, Kangkook" userId="52832784-bd9f-4cfd-947b-6cb8258050c1" providerId="ADAL" clId="{0731C5D9-68A5-F84F-807B-C5DA325A8678}" dt="2023-09-05T19:31:47.439" v="222" actId="2696"/>
        <pc:sldMkLst>
          <pc:docMk/>
          <pc:sldMk cId="4084275409" sldId="518"/>
        </pc:sldMkLst>
      </pc:sldChg>
      <pc:sldChg chg="del">
        <pc:chgData name="Jee, Kangkook" userId="52832784-bd9f-4cfd-947b-6cb8258050c1" providerId="ADAL" clId="{0731C5D9-68A5-F84F-807B-C5DA325A8678}" dt="2023-09-05T19:31:47.480" v="235" actId="2696"/>
        <pc:sldMkLst>
          <pc:docMk/>
          <pc:sldMk cId="625988490" sldId="1269"/>
        </pc:sldMkLst>
      </pc:sldChg>
      <pc:sldChg chg="del">
        <pc:chgData name="Jee, Kangkook" userId="52832784-bd9f-4cfd-947b-6cb8258050c1" providerId="ADAL" clId="{0731C5D9-68A5-F84F-807B-C5DA325A8678}" dt="2023-09-05T19:31:47.478" v="234" actId="2696"/>
        <pc:sldMkLst>
          <pc:docMk/>
          <pc:sldMk cId="2730438018" sldId="1271"/>
        </pc:sldMkLst>
      </pc:sldChg>
      <pc:sldChg chg="del">
        <pc:chgData name="Jee, Kangkook" userId="52832784-bd9f-4cfd-947b-6cb8258050c1" providerId="ADAL" clId="{0731C5D9-68A5-F84F-807B-C5DA325A8678}" dt="2023-09-05T19:31:47.442" v="223" actId="2696"/>
        <pc:sldMkLst>
          <pc:docMk/>
          <pc:sldMk cId="3873494348" sldId="1274"/>
        </pc:sldMkLst>
      </pc:sldChg>
      <pc:sldChg chg="modSp">
        <pc:chgData name="Jee, Kangkook" userId="52832784-bd9f-4cfd-947b-6cb8258050c1" providerId="ADAL" clId="{0731C5D9-68A5-F84F-807B-C5DA325A8678}" dt="2023-09-05T18:31:12.563" v="0" actId="1076"/>
        <pc:sldMkLst>
          <pc:docMk/>
          <pc:sldMk cId="253232955" sldId="1495"/>
        </pc:sldMkLst>
        <pc:picChg chg="mod">
          <ac:chgData name="Jee, Kangkook" userId="52832784-bd9f-4cfd-947b-6cb8258050c1" providerId="ADAL" clId="{0731C5D9-68A5-F84F-807B-C5DA325A8678}" dt="2023-09-05T18:31:12.563" v="0" actId="1076"/>
          <ac:picMkLst>
            <pc:docMk/>
            <pc:sldMk cId="253232955" sldId="1495"/>
            <ac:picMk id="3078" creationId="{6B004F15-282C-AA40-845F-B8C4974520BD}"/>
          </ac:picMkLst>
        </pc:picChg>
      </pc:sldChg>
      <pc:sldChg chg="del">
        <pc:chgData name="Jee, Kangkook" userId="52832784-bd9f-4cfd-947b-6cb8258050c1" providerId="ADAL" clId="{0731C5D9-68A5-F84F-807B-C5DA325A8678}" dt="2023-09-05T19:31:47.453" v="227" actId="2696"/>
        <pc:sldMkLst>
          <pc:docMk/>
          <pc:sldMk cId="3559221624" sldId="1512"/>
        </pc:sldMkLst>
      </pc:sldChg>
      <pc:sldChg chg="addSp modSp new mod">
        <pc:chgData name="Jee, Kangkook" userId="52832784-bd9f-4cfd-947b-6cb8258050c1" providerId="ADAL" clId="{0731C5D9-68A5-F84F-807B-C5DA325A8678}" dt="2023-09-05T19:06:13.632" v="216" actId="20577"/>
        <pc:sldMkLst>
          <pc:docMk/>
          <pc:sldMk cId="4207844633" sldId="1513"/>
        </pc:sldMkLst>
        <pc:spChg chg="mod">
          <ac:chgData name="Jee, Kangkook" userId="52832784-bd9f-4cfd-947b-6cb8258050c1" providerId="ADAL" clId="{0731C5D9-68A5-F84F-807B-C5DA325A8678}" dt="2023-09-05T18:41:47.504" v="9" actId="27636"/>
          <ac:spMkLst>
            <pc:docMk/>
            <pc:sldMk cId="4207844633" sldId="1513"/>
            <ac:spMk id="2" creationId="{3B35361A-3734-EC87-3237-7D81454B38AF}"/>
          </ac:spMkLst>
        </pc:spChg>
        <pc:spChg chg="mod">
          <ac:chgData name="Jee, Kangkook" userId="52832784-bd9f-4cfd-947b-6cb8258050c1" providerId="ADAL" clId="{0731C5D9-68A5-F84F-807B-C5DA325A8678}" dt="2023-09-05T19:06:13.632" v="216" actId="20577"/>
          <ac:spMkLst>
            <pc:docMk/>
            <pc:sldMk cId="4207844633" sldId="1513"/>
            <ac:spMk id="3" creationId="{041595D8-8FBC-4359-CF08-5B7EC8EC5E57}"/>
          </ac:spMkLst>
        </pc:spChg>
        <pc:picChg chg="add mod">
          <ac:chgData name="Jee, Kangkook" userId="52832784-bd9f-4cfd-947b-6cb8258050c1" providerId="ADAL" clId="{0731C5D9-68A5-F84F-807B-C5DA325A8678}" dt="2023-09-05T18:41:33.847" v="6" actId="1076"/>
          <ac:picMkLst>
            <pc:docMk/>
            <pc:sldMk cId="4207844633" sldId="1513"/>
            <ac:picMk id="1026" creationId="{7573B719-9E49-994D-E90E-58D62CD83B35}"/>
          </ac:picMkLst>
        </pc:picChg>
      </pc:sldChg>
      <pc:sldChg chg="add">
        <pc:chgData name="Jee, Kangkook" userId="52832784-bd9f-4cfd-947b-6cb8258050c1" providerId="ADAL" clId="{0731C5D9-68A5-F84F-807B-C5DA325A8678}" dt="2023-09-05T19:25:06.100" v="218"/>
        <pc:sldMkLst>
          <pc:docMk/>
          <pc:sldMk cId="4011844031" sldId="1580"/>
        </pc:sldMkLst>
      </pc:sldChg>
      <pc:sldChg chg="add">
        <pc:chgData name="Jee, Kangkook" userId="52832784-bd9f-4cfd-947b-6cb8258050c1" providerId="ADAL" clId="{0731C5D9-68A5-F84F-807B-C5DA325A8678}" dt="2023-09-05T19:25:11.346" v="219"/>
        <pc:sldMkLst>
          <pc:docMk/>
          <pc:sldMk cId="2784336881" sldId="1581"/>
        </pc:sldMkLst>
      </pc:sldChg>
    </pc:docChg>
  </pc:docChgLst>
  <pc:docChgLst>
    <pc:chgData name="Jee, Kangkook" userId="52832784-bd9f-4cfd-947b-6cb8258050c1" providerId="ADAL" clId="{6202491F-40BB-4F49-B05F-B8EE0F55EACA}"/>
    <pc:docChg chg="custSel modSld">
      <pc:chgData name="Jee, Kangkook" userId="52832784-bd9f-4cfd-947b-6cb8258050c1" providerId="ADAL" clId="{6202491F-40BB-4F49-B05F-B8EE0F55EACA}" dt="2022-09-15T00:53:14.518" v="15" actId="20577"/>
      <pc:docMkLst>
        <pc:docMk/>
      </pc:docMkLst>
      <pc:sldChg chg="modSp mod">
        <pc:chgData name="Jee, Kangkook" userId="52832784-bd9f-4cfd-947b-6cb8258050c1" providerId="ADAL" clId="{6202491F-40BB-4F49-B05F-B8EE0F55EACA}" dt="2022-09-15T00:53:14.518" v="15" actId="20577"/>
        <pc:sldMkLst>
          <pc:docMk/>
          <pc:sldMk cId="713019685" sldId="508"/>
        </pc:sldMkLst>
        <pc:spChg chg="mod">
          <ac:chgData name="Jee, Kangkook" userId="52832784-bd9f-4cfd-947b-6cb8258050c1" providerId="ADAL" clId="{6202491F-40BB-4F49-B05F-B8EE0F55EACA}" dt="2022-09-15T00:53:14.518" v="15" actId="20577"/>
          <ac:spMkLst>
            <pc:docMk/>
            <pc:sldMk cId="713019685" sldId="508"/>
            <ac:spMk id="3" creationId="{FEB98823-0F05-4F44-9F98-F769B2E4F46F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6:17:12.6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16372 8987 24575,'-41'0'0,"-1"6"0,14 1 0,-5 3 0,-2 3 0,3 0 0,-1 2 0,-2 3 0,-1 0 0,-1 2 0,-1 2 0,-2 1 0,0 2 0,0 1-191,7-2 0,-2 2 0,0 1 1,0 1-1,1 0 0,1 0 1,1 0 190,-7 5 0,2 1 0,2 0 0,0-1 0,2 0 81,-3 3 0,0 0 1,3-1-1,4-4-81,2-1 0,4-3 0,6-6 0,7-7 0,-3 10 0,9-8 0,-3 0 1010,-1-5-1010,-5 9 0,7-13 0,-5 11 0,9-13 0,0 1 0,2-1 0,-5 4 0,-1 3 0,-7 15 0,2-7 0,-2 15 0,1-14 0,0 4 0,3-5 0,1-6 0,5-4 0,1-3 0,2-4 0,0-1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2E2B7-359E-A14D-BE7E-BD661B57668C}" type="datetimeFigureOut">
              <a:rPr lang="en-US" smtClean="0"/>
              <a:t>9/3/24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CDBD7-6B05-C04B-8887-50A240926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78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ectronics-tutorials.ws/binary/signed-binary-numbers.htm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53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slide maybe a redundant, or distraction…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25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enter: prolog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33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Only special instruction can update %</a:t>
            </a:r>
            <a:r>
              <a:rPr lang="en-US" err="1"/>
              <a:t>eip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43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75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an important slide …</a:t>
            </a:r>
          </a:p>
          <a:p>
            <a:endParaRPr lang="en-US"/>
          </a:p>
          <a:p>
            <a:r>
              <a:rPr lang="en-US" err="1"/>
              <a:t>popa</a:t>
            </a:r>
            <a:r>
              <a:rPr lang="en-US"/>
              <a:t>, </a:t>
            </a:r>
            <a:r>
              <a:rPr lang="en-US" err="1"/>
              <a:t>pusha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43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an important slide …</a:t>
            </a:r>
          </a:p>
          <a:p>
            <a:endParaRPr lang="en-US"/>
          </a:p>
          <a:p>
            <a:r>
              <a:rPr lang="en-US" err="1"/>
              <a:t>popa</a:t>
            </a:r>
            <a:r>
              <a:rPr lang="en-US"/>
              <a:t>, </a:t>
            </a:r>
            <a:r>
              <a:rPr lang="en-US" err="1"/>
              <a:t>pusha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81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an important slide …</a:t>
            </a:r>
          </a:p>
          <a:p>
            <a:endParaRPr lang="en-US"/>
          </a:p>
          <a:p>
            <a:r>
              <a:rPr lang="en-US" err="1"/>
              <a:t>popa</a:t>
            </a:r>
            <a:r>
              <a:rPr lang="en-US"/>
              <a:t>, </a:t>
            </a:r>
            <a:r>
              <a:rPr lang="en-US" err="1"/>
              <a:t>pusha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44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an important slide …</a:t>
            </a:r>
          </a:p>
          <a:p>
            <a:endParaRPr lang="en-US"/>
          </a:p>
          <a:p>
            <a:r>
              <a:rPr lang="en-US" err="1"/>
              <a:t>popa</a:t>
            </a:r>
            <a:r>
              <a:rPr lang="en-US"/>
              <a:t>, </a:t>
            </a:r>
            <a:r>
              <a:rPr lang="en-US" err="1"/>
              <a:t>pusha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01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96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4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https://www.electronics-tutorials.ws/binary/signed-binary-numbers.html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808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340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39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/>
              <a:t>example needed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45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todo</a:t>
            </a:r>
            <a:r>
              <a:rPr lang="en-US"/>
              <a:t>: update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05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61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159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81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81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strcmp</a:t>
            </a:r>
            <a:r>
              <a:rPr lang="en-US"/>
              <a:t>() return value man </a:t>
            </a:r>
            <a:r>
              <a:rPr lang="en-US" err="1"/>
              <a:t>strcmp</a:t>
            </a:r>
            <a:endParaRPr lang="en-US"/>
          </a:p>
          <a:p>
            <a:endParaRPr lang="en-US"/>
          </a:p>
          <a:p>
            <a:r>
              <a:rPr lang="en-US"/>
              <a:t>https://</a:t>
            </a:r>
            <a:r>
              <a:rPr lang="en-US" err="1"/>
              <a:t>codimd.syssec.org</a:t>
            </a:r>
            <a:r>
              <a:rPr lang="en-US"/>
              <a:t>/Soi-Cnp3Rz-ZvHGNWizyXA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35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A3E13-B930-C442-B5A0-DBFE80F5A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0D3148-9269-594F-8CDF-636BADD61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E0794-D532-5B4A-A00E-F3B798D0D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BF40B-392C-864C-8CE6-4821FEA98F59}" type="datetime1">
              <a:rPr lang="en-US" smtClean="0"/>
              <a:t>9/3/24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8AF7E-6ADE-B544-8080-5CC455F65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6B4AA-D615-DC49-9B8B-7F68994B5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23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419E1-49E1-7E4E-BA00-79F5308E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C9C20B-394B-1540-8C23-A6FB55642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E7A9C-8865-B54A-8874-4C527A808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3345-F2CE-6843-AA3B-C45721D8DB64}" type="datetime1">
              <a:rPr lang="en-US" smtClean="0"/>
              <a:t>9/3/24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5577C-8F36-D342-AD27-0CD989C99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A1A32-969A-C547-9F39-E356C28E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39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FEF7F9-1B9C-9E46-9CD6-AF6EF0472F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2507BE-2740-9647-8DE3-9208E3BBF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35EBE-4F42-2343-8705-B71EB2288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6EA5-8C3E-624A-8B8D-52154DA33110}" type="datetime1">
              <a:rPr lang="en-US" smtClean="0"/>
              <a:t>9/3/24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67660-E04E-1E41-9766-CFAB34860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9B825-D703-1147-88D1-2168411E5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57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37D09-2C0A-2844-A4C7-BF177ADDE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CAD22-BA20-8E41-A182-252656FD3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5CCF4-8BC8-D64C-B167-6E3D62506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6A2F-0452-D140-9BC5-F96026489BD4}" type="datetime1">
              <a:rPr lang="en-US" smtClean="0"/>
              <a:t>9/3/24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1FEBA-4374-E444-882E-01A2ED243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395CC-F3A8-4B48-A5EF-9D1D04D74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68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C44AC-20F3-3D4B-879F-339C34A46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133EA2-4F30-C843-8D22-7835DE1C8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B0028-6CBE-CD45-B2F8-8DBC0FD45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57B3-B4F3-CD49-B884-82C5D7933264}" type="datetime1">
              <a:rPr lang="en-US" smtClean="0"/>
              <a:t>9/3/24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5029C-FC7B-734F-A735-F28ADE82B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0C5B3-93DC-8944-8189-0DB8BA8F2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A7584-0FA1-9E41-951A-39D4471F0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69534-9448-3940-854E-ED4F219D34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D5CA40-757E-2544-8E38-451AA0842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74435-5D02-F74D-BB50-D7A7EC1D3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C7779-0BD1-8945-851D-5B438777AD36}" type="datetime1">
              <a:rPr lang="en-US" smtClean="0"/>
              <a:t>9/3/24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9C644F-2B16-FC44-97F1-3B63B25DA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F3EEE-2D1E-6F43-804B-E145A872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4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69D83-BA61-8F4B-9213-5D0631C34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9BE70-3749-854A-AA0E-587B9B650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9D4CE0-2857-9945-BCA5-423C4E7A3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4599E3-2AD5-4A4B-BBB9-AB814B07A0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BA55A9-ACCF-BD44-B277-C176637264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CE4807-CB8E-FB46-9273-6ECA0FBCF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F4DD0-E36F-2F42-ABD7-356C3EDD1132}" type="datetime1">
              <a:rPr lang="en-US" smtClean="0"/>
              <a:t>9/3/24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D9F042-D840-8046-BECE-6947FE261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6E4E5D-E68B-8D4C-A72E-C153C8097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982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5A796-0B86-F641-8713-F498C571B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A6A9CA-2BD7-0948-AA82-A7CF97F2D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B6557-224C-3B49-BECF-5CDA062B2D2B}" type="datetime1">
              <a:rPr lang="en-US" smtClean="0"/>
              <a:t>9/3/24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E9FEDB-9E01-8044-99AA-9796E84FD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28C248-5301-D349-83CD-CBDAB6244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44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D06F5C-239C-F54C-9626-866EC698F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723BD-551E-1444-928B-23B464F43074}" type="datetime1">
              <a:rPr lang="en-US" smtClean="0"/>
              <a:t>9/3/24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FEC31C-E11C-D04F-9AEB-C369B0309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DD2684-F7E5-134F-BB56-4992C5368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95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AC940-3741-6544-8942-121B70D07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6D367-E6EF-C043-AB82-290A21CE6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973C48-76BE-5444-A293-5C84D0221E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D369D-0B12-D441-B181-4AEC1515E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8092E-C8F8-3343-8BFF-47B563563875}" type="datetime1">
              <a:rPr lang="en-US" smtClean="0"/>
              <a:t>9/3/24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B08A4-8EE3-C04D-8F3E-067075924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91AF9-47BC-3C45-9AB8-0723E1395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3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FD4CD-3C78-B141-8529-81E12580B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F95C8D-0D98-1B48-A6E5-2DA4EB813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01F639-4AFC-EE49-A392-DEE9864AEE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16CA4-2780-CD4C-A4E7-A0670CAF0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807A7-B038-4846-8FEF-7B0A1A7D11AF}" type="datetime1">
              <a:rPr lang="en-US" smtClean="0"/>
              <a:t>9/3/24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384535-4C34-524C-93AE-CDEE931C2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E9E17-79F5-1845-A2F2-21FA679D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5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A1C7F7-7146-9F4C-87E5-446E1AFC1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280C4-1BD2-9345-BAA7-170EBD126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289B6-C67D-0D4A-BC4F-706CEBCB22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A7F6C-E3CD-184D-9CFE-337E0552E75C}" type="datetime1">
              <a:rPr lang="en-US" smtClean="0"/>
              <a:t>9/3/24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FF89C-CEC0-AA47-971D-AEC36EEA70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E2E7C-2308-9F42-9B58-6DB32CDA5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89159-E739-9442-A4C1-EF1FC2C1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9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3F18A-9954-484C-AE64-B4E0E217F4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CS 6332.001: Systems Security and Malware Code Analysis</a:t>
            </a:r>
            <a:br>
              <a:rPr lang="en-US"/>
            </a:br>
            <a:r>
              <a:rPr lang="en-US"/>
              <a:t>Lecture 03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8EFD8-8810-7C4B-9D51-E4795820E1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Kangkook Jee</a:t>
            </a:r>
          </a:p>
          <a:p>
            <a:r>
              <a:rPr lang="en-US" dirty="0"/>
              <a:t>Sep 3,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2AEE9E-8F97-1F44-895C-E623AAE3E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64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F3AB9-BC02-9D41-8C42-6A03FC12B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Bitwise Operations: 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8A121-56DD-394D-9078-520DEF4FC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2874"/>
            <a:ext cx="10515600" cy="1047175"/>
          </a:xfrm>
        </p:spPr>
        <p:txBody>
          <a:bodyPr>
            <a:normAutofit/>
          </a:bodyPr>
          <a:lstStyle/>
          <a:p>
            <a:r>
              <a:rPr lang="en-US"/>
              <a:t>Use it to get the least significant bits (byte)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8" name="Line Callout 2 7">
            <a:extLst>
              <a:ext uri="{FF2B5EF4-FFF2-40B4-BE49-F238E27FC236}">
                <a16:creationId xmlns:a16="http://schemas.microsoft.com/office/drawing/2014/main" id="{7D1D7983-D8FE-5B5F-1B74-84DA6B0CCC28}"/>
              </a:ext>
            </a:extLst>
          </p:cNvPr>
          <p:cNvSpPr/>
          <p:nvPr/>
        </p:nvSpPr>
        <p:spPr>
          <a:xfrm>
            <a:off x="7504574" y="2095732"/>
            <a:ext cx="2867645" cy="27619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37874"/>
              <a:gd name="adj6" fmla="val -717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sign-extends a single byte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5E73D5-BED7-9457-067E-5989AD2FE17E}"/>
              </a:ext>
            </a:extLst>
          </p:cNvPr>
          <p:cNvSpPr/>
          <p:nvPr/>
        </p:nvSpPr>
        <p:spPr>
          <a:xfrm>
            <a:off x="1041027" y="3053908"/>
            <a:ext cx="8003400" cy="3175200"/>
          </a:xfrm>
          <a:prstGeom prst="rect">
            <a:avLst/>
          </a:prstGeom>
          <a:solidFill>
            <a:schemeClr val="bg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0x0804868c &lt;+44&gt;:	</a:t>
            </a:r>
            <a:r>
              <a:rPr lang="en-US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movsbl</a:t>
            </a:r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(%eax,%ecx,1),%</a:t>
            </a:r>
            <a:r>
              <a:rPr lang="en-US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endParaRPr lang="en-US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0x08048690 &lt;+48&gt;:	add    $0x20,%eax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0x08048693 &lt;+51&gt;:	and    $0xff,%eax</a:t>
            </a:r>
          </a:p>
          <a:p>
            <a:pPr lvl="1"/>
            <a:endParaRPr lang="en-US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%</a:t>
            </a:r>
            <a:r>
              <a:rPr lang="en-US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[%</a:t>
            </a:r>
            <a:r>
              <a:rPr lang="en-US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 %</a:t>
            </a:r>
            <a:r>
              <a:rPr lang="en-US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ecx</a:t>
            </a:r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1]; 	// read 1 byte (</a:t>
            </a:r>
            <a:r>
              <a:rPr lang="en-US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movsbl</a:t>
            </a:r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%</a:t>
            </a:r>
            <a:r>
              <a:rPr lang="en-US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+= 0x20;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%</a:t>
            </a:r>
            <a:r>
              <a:rPr lang="en-US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&amp;= 0xff</a:t>
            </a:r>
          </a:p>
          <a:p>
            <a:pPr lvl="1"/>
            <a:endParaRPr lang="en-US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int a; 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 += 0x20; 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 &amp;= 0xff;   // retain only a byte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C58C23-99F7-5744-A4C8-1EB7056EA4CA}"/>
              </a:ext>
            </a:extLst>
          </p:cNvPr>
          <p:cNvSpPr/>
          <p:nvPr/>
        </p:nvSpPr>
        <p:spPr>
          <a:xfrm>
            <a:off x="4793837" y="2688134"/>
            <a:ext cx="706631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b="1" err="1">
                <a:latin typeface="Courier New" panose="02070309020205020404" pitchFamily="49" charset="0"/>
                <a:cs typeface="Courier New" panose="02070309020205020404" pitchFamily="49" charset="0"/>
              </a:rPr>
              <a:t>movsbl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: move (int8_t) (*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addr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 int32_t (integer)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5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F3AB9-BC02-9D41-8C42-6A03FC12B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Bitwise Operations: 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8A121-56DD-394D-9078-520DEF4FC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57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/>
          </a:p>
          <a:p>
            <a:pPr lvl="1"/>
            <a:endParaRPr lang="en-US"/>
          </a:p>
          <a:p>
            <a:pPr lvl="1"/>
            <a:r>
              <a:rPr lang="en-US"/>
              <a:t>An unsigned character value could be in the range  from 0 to 255</a:t>
            </a:r>
          </a:p>
          <a:p>
            <a:pPr lvl="1"/>
            <a:r>
              <a:rPr lang="en-US"/>
              <a:t>The code adds '32 (0x20)' to the character value.</a:t>
            </a:r>
          </a:p>
          <a:p>
            <a:pPr lvl="1"/>
            <a:endParaRPr lang="en-US"/>
          </a:p>
          <a:p>
            <a:pPr lvl="1"/>
            <a:r>
              <a:rPr lang="en-US"/>
              <a:t>What if the original value (*a) is 255?</a:t>
            </a:r>
          </a:p>
          <a:p>
            <a:pPr marL="914400" lvl="2" indent="0">
              <a:buNone/>
            </a:pPr>
            <a:r>
              <a:rPr lang="en-US"/>
              <a:t>255 + 32 = 287 = 0x11f      </a:t>
            </a:r>
            <a:r>
              <a:rPr lang="en-US">
                <a:sym typeface="Wingdings" pitchFamily="2" charset="2"/>
              </a:rPr>
              <a:t> not a character</a:t>
            </a:r>
            <a:endParaRPr lang="en-US"/>
          </a:p>
          <a:p>
            <a:pPr lvl="1"/>
            <a:r>
              <a:rPr lang="en-US"/>
              <a:t>287 &amp; 0xff?</a:t>
            </a:r>
          </a:p>
          <a:p>
            <a:pPr marL="914400" lvl="2" indent="0">
              <a:buNone/>
            </a:pPr>
            <a:r>
              <a:rPr lang="en-US"/>
              <a:t>0x11f &amp; 0xff</a:t>
            </a:r>
          </a:p>
          <a:p>
            <a:pPr marL="914400" lvl="2" indent="0">
              <a:buNone/>
            </a:pPr>
            <a:r>
              <a:rPr lang="en-US"/>
              <a:t>0x1f!</a:t>
            </a: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87A684-9257-D248-89D6-DE35D41C2B3F}"/>
              </a:ext>
            </a:extLst>
          </p:cNvPr>
          <p:cNvSpPr txBox="1"/>
          <p:nvPr/>
        </p:nvSpPr>
        <p:spPr>
          <a:xfrm>
            <a:off x="3829878" y="5340626"/>
            <a:ext cx="5717322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0x011f = 00000001 00011111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0x00ff = 00000000 11111111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	  ------------------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   &gt; 00000000 00011111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EE6A20-349E-9E4C-91E1-69F9B865E4C9}"/>
              </a:ext>
            </a:extLst>
          </p:cNvPr>
          <p:cNvSpPr/>
          <p:nvPr/>
        </p:nvSpPr>
        <p:spPr>
          <a:xfrm>
            <a:off x="7446738" y="5602236"/>
            <a:ext cx="12618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Courier New" panose="02070309020205020404" pitchFamily="49" charset="0"/>
                <a:cs typeface="Courier New" panose="02070309020205020404" pitchFamily="49" charset="0"/>
              </a:rPr>
              <a:t>&amp; (AND)</a:t>
            </a:r>
            <a:endParaRPr lang="en-US" sz="2000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DE7AC8-7D15-C7B3-D84B-0BB1E0F91AD6}"/>
              </a:ext>
            </a:extLst>
          </p:cNvPr>
          <p:cNvSpPr/>
          <p:nvPr/>
        </p:nvSpPr>
        <p:spPr>
          <a:xfrm>
            <a:off x="1382872" y="1917606"/>
            <a:ext cx="4759899" cy="560472"/>
          </a:xfrm>
          <a:prstGeom prst="rect">
            <a:avLst/>
          </a:prstGeom>
          <a:solidFill>
            <a:schemeClr val="bg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 a; a += 0x20; a &amp;= 0xff;</a:t>
            </a:r>
          </a:p>
        </p:txBody>
      </p:sp>
    </p:spTree>
    <p:extLst>
      <p:ext uri="{BB962C8B-B14F-4D97-AF65-F5344CB8AC3E}">
        <p14:creationId xmlns:p14="http://schemas.microsoft.com/office/powerpoint/2010/main" val="894545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9517A-17BD-0E0A-BC13-C35B58AA8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D43531E-DD0E-3A5E-90D3-61768EEBF4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074159"/>
              </p:ext>
            </p:extLst>
          </p:nvPr>
        </p:nvGraphicFramePr>
        <p:xfrm>
          <a:off x="1146005" y="841570"/>
          <a:ext cx="9020607" cy="504230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767214">
                  <a:extLst>
                    <a:ext uri="{9D8B030D-6E8A-4147-A177-3AD203B41FA5}">
                      <a16:colId xmlns:a16="http://schemas.microsoft.com/office/drawing/2014/main" val="3013155422"/>
                    </a:ext>
                  </a:extLst>
                </a:gridCol>
                <a:gridCol w="1767214">
                  <a:extLst>
                    <a:ext uri="{9D8B030D-6E8A-4147-A177-3AD203B41FA5}">
                      <a16:colId xmlns:a16="http://schemas.microsoft.com/office/drawing/2014/main" val="4058084842"/>
                    </a:ext>
                  </a:extLst>
                </a:gridCol>
                <a:gridCol w="1857731">
                  <a:extLst>
                    <a:ext uri="{9D8B030D-6E8A-4147-A177-3AD203B41FA5}">
                      <a16:colId xmlns:a16="http://schemas.microsoft.com/office/drawing/2014/main" val="724735137"/>
                    </a:ext>
                  </a:extLst>
                </a:gridCol>
                <a:gridCol w="1783770">
                  <a:extLst>
                    <a:ext uri="{9D8B030D-6E8A-4147-A177-3AD203B41FA5}">
                      <a16:colId xmlns:a16="http://schemas.microsoft.com/office/drawing/2014/main" val="1375376965"/>
                    </a:ext>
                  </a:extLst>
                </a:gridCol>
                <a:gridCol w="1844678">
                  <a:extLst>
                    <a:ext uri="{9D8B030D-6E8A-4147-A177-3AD203B41FA5}">
                      <a16:colId xmlns:a16="http://schemas.microsoft.com/office/drawing/2014/main" val="3635876660"/>
                    </a:ext>
                  </a:extLst>
                </a:gridCol>
              </a:tblGrid>
              <a:tr h="30008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Integer types</a:t>
                      </a: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Intel</a:t>
                      </a: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ARM</a:t>
                      </a: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16427"/>
                  </a:ext>
                </a:extLst>
              </a:tr>
              <a:tr h="300082">
                <a:tc v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IA32 (32-bit)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AMD64 (64-bit)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arm7l (32-bit)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aarch64 (64-bit)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501319"/>
                  </a:ext>
                </a:extLst>
              </a:tr>
              <a:tr h="3000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CHAR_BIT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21247008"/>
                  </a:ext>
                </a:extLst>
              </a:tr>
              <a:tr h="3000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CHAR_MAX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127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127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255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127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34438245"/>
                  </a:ext>
                </a:extLst>
              </a:tr>
              <a:tr h="3000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CHAR_MIN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-128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-128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-128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33737637"/>
                  </a:ext>
                </a:extLst>
              </a:tr>
              <a:tr h="3000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INT_MAX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2147483647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2147483647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2147483647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2147483647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3932341"/>
                  </a:ext>
                </a:extLst>
              </a:tr>
              <a:tr h="3000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INT_MIN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-2147483648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-2147483648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-2147483648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-2147483648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10396251"/>
                  </a:ext>
                </a:extLst>
              </a:tr>
              <a:tr h="3000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LONG_MAX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2147483647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9223372036854770000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2147483647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9223372036854770000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8207221"/>
                  </a:ext>
                </a:extLst>
              </a:tr>
              <a:tr h="2597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LONG_MIN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-2147483648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-9223372036854770000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-2147483648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-9223372036854770000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13505924"/>
                  </a:ext>
                </a:extLst>
              </a:tr>
              <a:tr h="3000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SCHAR_MAX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127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127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127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127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1290409"/>
                  </a:ext>
                </a:extLst>
              </a:tr>
              <a:tr h="3000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SCHAR_MIN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-128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-128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-128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-128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42110980"/>
                  </a:ext>
                </a:extLst>
              </a:tr>
              <a:tr h="3000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SHRT_MAX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32767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32767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32767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32767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0724648"/>
                  </a:ext>
                </a:extLst>
              </a:tr>
              <a:tr h="3000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SHRT_MIN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-32768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-32768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-32768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-32768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6351610"/>
                  </a:ext>
                </a:extLst>
              </a:tr>
              <a:tr h="3000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UCHAR_MAX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255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255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255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255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30690223"/>
                  </a:ext>
                </a:extLst>
              </a:tr>
              <a:tr h="3000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UINT_MAX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4294967295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4294967295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4294967295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4294967295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6134265"/>
                  </a:ext>
                </a:extLst>
              </a:tr>
              <a:tr h="2813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ULONG_MAX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4294967295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18446744073709500000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4294967295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18446744073709500000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0248052"/>
                  </a:ext>
                </a:extLst>
              </a:tr>
              <a:tr h="3000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USHRT_MAX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65535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65535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65535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65535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369000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8FD11-A88E-02B0-8B06-481282962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12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0981F-80EA-B742-87DB-B125B2C2D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&lt;</a:t>
            </a:r>
            <a:r>
              <a:rPr lang="en-US" err="1"/>
              <a:t>stdint.h</a:t>
            </a:r>
            <a:r>
              <a:rPr lang="en-US"/>
              <a:t>&gt;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AF4A-5731-0248-8CB3-AE92BA6332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6088200" cy="4596775"/>
          </a:xfrm>
        </p:spPr>
        <p:txBody>
          <a:bodyPr>
            <a:normAutofit/>
          </a:bodyPr>
          <a:lstStyle/>
          <a:p>
            <a:r>
              <a:rPr lang="en-US"/>
              <a:t>Be explicit on </a:t>
            </a:r>
          </a:p>
          <a:p>
            <a:pPr lvl="1"/>
            <a:r>
              <a:rPr lang="en-US"/>
              <a:t>Data types </a:t>
            </a:r>
          </a:p>
          <a:p>
            <a:pPr lvl="2"/>
            <a:r>
              <a:rPr lang="en-US"/>
              <a:t>Value or pointer</a:t>
            </a:r>
          </a:p>
          <a:p>
            <a:pPr lvl="1"/>
            <a:r>
              <a:rPr lang="en-US"/>
              <a:t>Data width: a byte (8-bit), </a:t>
            </a:r>
            <a:r>
              <a:rPr lang="en-US" i="1"/>
              <a:t>four bytes </a:t>
            </a:r>
            <a:r>
              <a:rPr lang="en-US"/>
              <a:t>(32-bit), eight bytes (64-bit)</a:t>
            </a:r>
          </a:p>
          <a:p>
            <a:pPr marL="914400" lvl="2" indent="0">
              <a:buNone/>
            </a:pPr>
            <a:r>
              <a:rPr lang="en-US"/>
              <a:t>2^4 = 16, 2^5 = 32 ….</a:t>
            </a:r>
          </a:p>
          <a:p>
            <a:pPr marL="914400" lvl="2" indent="0">
              <a:buNone/>
            </a:pPr>
            <a:r>
              <a:rPr lang="en-US"/>
              <a:t>2^10 = 1024 ≈ 1K, 2 ^ 20 = 1024 X 1024 ≈ 1M …</a:t>
            </a:r>
          </a:p>
          <a:p>
            <a:pPr marL="1371600" lvl="3" indent="0">
              <a:buNone/>
            </a:pPr>
            <a:r>
              <a:rPr lang="en-US"/>
              <a:t>Q: 2^32 ?</a:t>
            </a:r>
          </a:p>
          <a:p>
            <a:pPr lvl="1"/>
            <a:r>
              <a:rPr lang="en-US" err="1"/>
              <a:t>Signedness</a:t>
            </a:r>
            <a:endParaRPr lang="en-US"/>
          </a:p>
          <a:p>
            <a:r>
              <a:rPr lang="en-US"/>
              <a:t>Beware of side effects</a:t>
            </a:r>
          </a:p>
          <a:p>
            <a:pPr lvl="1"/>
            <a:r>
              <a:rPr lang="en-US"/>
              <a:t>overflow, underflow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826502-F5F6-E144-8D44-CAD3557F2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13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11EF2D4-CF81-6649-B975-6EC5C9725519}"/>
              </a:ext>
            </a:extLst>
          </p:cNvPr>
          <p:cNvSpPr txBox="1">
            <a:spLocks/>
          </p:cNvSpPr>
          <p:nvPr/>
        </p:nvSpPr>
        <p:spPr>
          <a:xfrm>
            <a:off x="7603200" y="1825624"/>
            <a:ext cx="4375800" cy="599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Use &lt;</a:t>
            </a:r>
            <a:r>
              <a:rPr lang="en-US" err="1"/>
              <a:t>stdint.h</a:t>
            </a:r>
            <a:r>
              <a:rPr lang="en-US"/>
              <a:t>&gt;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7FF1D7-3A67-3C43-8BC7-095AACAC200F}"/>
              </a:ext>
            </a:extLst>
          </p:cNvPr>
          <p:cNvSpPr/>
          <p:nvPr/>
        </p:nvSpPr>
        <p:spPr>
          <a:xfrm>
            <a:off x="7603200" y="2592358"/>
            <a:ext cx="4117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#include &lt;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stdint.h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&gt;	</a:t>
            </a:r>
          </a:p>
          <a:p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int32_t a;   	// 4 bytes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uint8_t b;	// 1 byte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int8ptr_t c;	// 4 bytes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int32ptr_t d;	// 4 bytes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195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4F743-76E1-9C44-84E9-8360055D3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200" y="365125"/>
            <a:ext cx="10482600" cy="743675"/>
          </a:xfrm>
        </p:spPr>
        <p:txBody>
          <a:bodyPr/>
          <a:lstStyle/>
          <a:p>
            <a:r>
              <a:rPr lang="en-US"/>
              <a:t>ASCII</a:t>
            </a:r>
          </a:p>
        </p:txBody>
      </p:sp>
      <p:pic>
        <p:nvPicPr>
          <p:cNvPr id="11" name="Picture 4" descr="ascii table">
            <a:extLst>
              <a:ext uri="{FF2B5EF4-FFF2-40B4-BE49-F238E27FC236}">
                <a16:creationId xmlns:a16="http://schemas.microsoft.com/office/drawing/2014/main" id="{586F3064-37CC-964F-B5BF-63DEF9B6F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15" y="365125"/>
            <a:ext cx="7657315" cy="509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E6822F-1AA6-FA44-B55F-47380016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0285" y="815952"/>
            <a:ext cx="3571200" cy="4679363"/>
          </a:xfrm>
        </p:spPr>
        <p:txBody>
          <a:bodyPr>
            <a:normAutofit/>
          </a:bodyPr>
          <a:lstStyle/>
          <a:p>
            <a:r>
              <a:rPr lang="en-US" sz="2000"/>
              <a:t>A byte to represent a character </a:t>
            </a:r>
          </a:p>
          <a:p>
            <a:endParaRPr lang="en-US" sz="2000"/>
          </a:p>
          <a:p>
            <a:r>
              <a:rPr lang="en-US" sz="2000"/>
              <a:t>0 ~ 255 (0x0 ~ 0xFF) (unsigned) characters</a:t>
            </a:r>
          </a:p>
          <a:p>
            <a:pPr lvl="1"/>
            <a:r>
              <a:rPr lang="en-US" sz="1800"/>
              <a:t>Limited </a:t>
            </a:r>
            <a:r>
              <a:rPr lang="en-US" sz="1800">
                <a:sym typeface="Wingdings" pitchFamily="2" charset="2"/>
              </a:rPr>
              <a:t> Unicode</a:t>
            </a:r>
            <a:endParaRPr lang="en-US" sz="1800"/>
          </a:p>
          <a:p>
            <a:endParaRPr lang="en-US" sz="2000"/>
          </a:p>
          <a:p>
            <a:r>
              <a:rPr lang="en-US" sz="2000"/>
              <a:t>String terminated by 0x0 (NUL, '\0')</a:t>
            </a:r>
          </a:p>
          <a:p>
            <a:endParaRPr lang="en-US" sz="2000"/>
          </a:p>
          <a:p>
            <a:r>
              <a:rPr lang="en-US" sz="2000"/>
              <a:t>Alpha + Digit region starts from 0x30 (48)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96675F-71D5-AE4F-8A29-DBA031E01B76}"/>
              </a:ext>
            </a:extLst>
          </p:cNvPr>
          <p:cNvSpPr/>
          <p:nvPr/>
        </p:nvSpPr>
        <p:spPr>
          <a:xfrm>
            <a:off x="533170" y="1081146"/>
            <a:ext cx="1463717" cy="1872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90AEB5-B40F-424D-8652-A1E3C54B2D8F}"/>
              </a:ext>
            </a:extLst>
          </p:cNvPr>
          <p:cNvSpPr/>
          <p:nvPr/>
        </p:nvSpPr>
        <p:spPr>
          <a:xfrm>
            <a:off x="4545106" y="1210235"/>
            <a:ext cx="1550894" cy="180000"/>
          </a:xfrm>
          <a:prstGeom prst="rect">
            <a:avLst/>
          </a:prstGeom>
          <a:solidFill>
            <a:srgbClr val="FFFF00">
              <a:alpha val="39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D351AF-209A-694C-8441-725D926B5F8C}"/>
              </a:ext>
            </a:extLst>
          </p:cNvPr>
          <p:cNvSpPr/>
          <p:nvPr/>
        </p:nvSpPr>
        <p:spPr>
          <a:xfrm>
            <a:off x="467382" y="2421811"/>
            <a:ext cx="425400" cy="135600"/>
          </a:xfrm>
          <a:prstGeom prst="rect">
            <a:avLst/>
          </a:prstGeom>
          <a:solidFill>
            <a:srgbClr val="FFFF00">
              <a:alpha val="39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571AA2-30D0-7C4E-9654-2E7A7AF20D5E}"/>
              </a:ext>
            </a:extLst>
          </p:cNvPr>
          <p:cNvSpPr/>
          <p:nvPr/>
        </p:nvSpPr>
        <p:spPr>
          <a:xfrm>
            <a:off x="5879674" y="1210235"/>
            <a:ext cx="1550894" cy="180000"/>
          </a:xfrm>
          <a:prstGeom prst="rect">
            <a:avLst/>
          </a:prstGeom>
          <a:solidFill>
            <a:srgbClr val="FFFF00">
              <a:alpha val="39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8277F9-21B9-2E46-A7C9-88AE45B743A5}"/>
              </a:ext>
            </a:extLst>
          </p:cNvPr>
          <p:cNvSpPr/>
          <p:nvPr/>
        </p:nvSpPr>
        <p:spPr>
          <a:xfrm>
            <a:off x="2890190" y="3155633"/>
            <a:ext cx="1550894" cy="180000"/>
          </a:xfrm>
          <a:prstGeom prst="rect">
            <a:avLst/>
          </a:prstGeom>
          <a:solidFill>
            <a:srgbClr val="FFFF00">
              <a:alpha val="39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9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5F7ED-D70D-B54F-9C6C-96CDF7F40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C-Style Strings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39877-ABF6-4743-99F1-7F6631A79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" y="1798731"/>
            <a:ext cx="5892053" cy="4351338"/>
          </a:xfrm>
        </p:spPr>
        <p:txBody>
          <a:bodyPr/>
          <a:lstStyle/>
          <a:p>
            <a:r>
              <a:rPr lang="en-US"/>
              <a:t>String is ‘NULL’ (\0) terminated</a:t>
            </a:r>
            <a:br>
              <a:rPr lang="en-US"/>
            </a:br>
            <a:br>
              <a:rPr lang="en-US"/>
            </a:br>
            <a:r>
              <a:rPr lang="en-US"/>
              <a:t>char str[6] = { 'h', 'e', 'l', 'l', 'o', '\0' };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15E0E-4107-994D-960A-0E02F75D9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15</a:t>
            </a:fld>
            <a:endParaRPr lang="en-US"/>
          </a:p>
        </p:txBody>
      </p:sp>
      <p:sp>
        <p:nvSpPr>
          <p:cNvPr id="5" name="AutoShape 2" descr="Strings — Programming and Data Structures 0.1-alpha documentation">
            <a:extLst>
              <a:ext uri="{FF2B5EF4-FFF2-40B4-BE49-F238E27FC236}">
                <a16:creationId xmlns:a16="http://schemas.microsoft.com/office/drawing/2014/main" id="{BB199F91-4F75-D843-A4E9-503508F7F0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8BBB2A-366F-0D45-BA40-3E0EA8722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3426759"/>
            <a:ext cx="3632948" cy="2308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71ACBA-D628-FB49-979F-999D03262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317" y="3276600"/>
            <a:ext cx="4159300" cy="255905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0BD76E-CE1C-5E42-AF35-C146D926465F}"/>
              </a:ext>
            </a:extLst>
          </p:cNvPr>
          <p:cNvSpPr txBox="1">
            <a:spLocks/>
          </p:cNvSpPr>
          <p:nvPr/>
        </p:nvSpPr>
        <p:spPr>
          <a:xfrm>
            <a:off x="5992905" y="1798731"/>
            <a:ext cx="58920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Command line arguments</a:t>
            </a:r>
            <a:br>
              <a:rPr lang="en-US"/>
            </a:br>
            <a:br>
              <a:rPr lang="en-US"/>
            </a:br>
            <a:r>
              <a:rPr lang="en-US"/>
              <a:t>g++ -wall –O1  …. –o test</a:t>
            </a:r>
          </a:p>
        </p:txBody>
      </p:sp>
    </p:spTree>
    <p:extLst>
      <p:ext uri="{BB962C8B-B14F-4D97-AF65-F5344CB8AC3E}">
        <p14:creationId xmlns:p14="http://schemas.microsoft.com/office/powerpoint/2010/main" val="3056794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2E1A3-A142-AE41-B9E7-A02F10498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(Naïve) String Functions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A2059D-C41B-A046-9EC0-61E6842FF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5156" y="1702749"/>
            <a:ext cx="5157787" cy="823912"/>
          </a:xfrm>
        </p:spPr>
        <p:txBody>
          <a:bodyPr>
            <a:normAutofit fontScale="92500"/>
          </a:bodyPr>
          <a:lstStyle/>
          <a:p>
            <a:r>
              <a:rPr lang="en-US" sz="3200"/>
              <a:t>int </a:t>
            </a:r>
            <a:r>
              <a:rPr lang="en-US" sz="3200" err="1"/>
              <a:t>strlen</a:t>
            </a:r>
            <a:r>
              <a:rPr lang="en-US" sz="3200"/>
              <a:t>(char* str);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C06E9-9515-DB43-A6C2-80D20E567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613075"/>
            <a:ext cx="5157787" cy="29166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000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int </a:t>
            </a:r>
            <a:r>
              <a:rPr lang="en-US" sz="2000" err="1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strlen</a:t>
            </a:r>
            <a:r>
              <a:rPr lang="en-US" sz="2000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(char* str) {</a:t>
            </a:r>
          </a:p>
          <a:p>
            <a:pPr marL="457200" lvl="1" indent="0">
              <a:buNone/>
            </a:pPr>
            <a:r>
              <a:rPr lang="en-US" sz="1800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int l= 0;</a:t>
            </a:r>
          </a:p>
          <a:p>
            <a:pPr marL="457200" lvl="1" indent="0">
              <a:buNone/>
            </a:pPr>
            <a:r>
              <a:rPr lang="en-US" sz="1800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while (str(l) != ‘\0’) {</a:t>
            </a:r>
          </a:p>
          <a:p>
            <a:pPr marL="457200" lvl="1" indent="0">
              <a:buNone/>
            </a:pPr>
            <a:r>
              <a:rPr lang="en-US" sz="1800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	l++; </a:t>
            </a:r>
          </a:p>
          <a:p>
            <a:pPr marL="457200" lvl="1" indent="0">
              <a:buNone/>
            </a:pPr>
            <a:r>
              <a:rPr lang="en-US" sz="1800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}</a:t>
            </a:r>
          </a:p>
          <a:p>
            <a:pPr marL="457200" lvl="1" indent="0">
              <a:buNone/>
            </a:pPr>
            <a:r>
              <a:rPr lang="en-US" sz="1800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return l;</a:t>
            </a:r>
          </a:p>
          <a:p>
            <a:pPr marL="0" indent="0">
              <a:buNone/>
            </a:pPr>
            <a:r>
              <a:rPr lang="en-US" sz="2000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}</a:t>
            </a:r>
          </a:p>
          <a:p>
            <a:endParaRPr lang="en-US" sz="200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B59478-829E-7942-BCB1-BA32A85B3A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US" sz="3200"/>
              <a:t>int </a:t>
            </a:r>
            <a:r>
              <a:rPr lang="en-US" sz="3200" err="1"/>
              <a:t>strcpy</a:t>
            </a:r>
            <a:r>
              <a:rPr lang="en-US" sz="3200"/>
              <a:t>(char* </a:t>
            </a:r>
            <a:r>
              <a:rPr lang="en-US" sz="3200" err="1"/>
              <a:t>dst</a:t>
            </a:r>
            <a:r>
              <a:rPr lang="en-US" sz="3200"/>
              <a:t>, char* </a:t>
            </a:r>
            <a:r>
              <a:rPr lang="en-US" sz="3200" err="1"/>
              <a:t>src</a:t>
            </a:r>
            <a:r>
              <a:rPr lang="en-US" sz="3200"/>
              <a:t>);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85166-17DD-794A-8A10-DA2348AE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16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371864-8E1A-1A46-9ECD-3408A18BDE7B}"/>
              </a:ext>
            </a:extLst>
          </p:cNvPr>
          <p:cNvSpPr/>
          <p:nvPr/>
        </p:nvSpPr>
        <p:spPr>
          <a:xfrm>
            <a:off x="838200" y="6005275"/>
            <a:ext cx="44470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/>
              <a:t>How about ‘</a:t>
            </a:r>
            <a:r>
              <a:rPr lang="en-US" sz="3200" err="1">
                <a:latin typeface="Consolas" panose="020B0609020204030204" pitchFamily="49" charset="0"/>
                <a:cs typeface="Consolas" panose="020B0609020204030204" pitchFamily="49" charset="0"/>
              </a:rPr>
              <a:t>strcmp</a:t>
            </a:r>
            <a:r>
              <a:rPr lang="en-US" sz="3200">
                <a:latin typeface="Consolas" panose="020B0609020204030204" pitchFamily="49" charset="0"/>
                <a:cs typeface="Consolas" panose="020B0609020204030204" pitchFamily="49" charset="0"/>
              </a:rPr>
              <a:t>()’</a:t>
            </a:r>
            <a:r>
              <a:rPr lang="en-US" sz="3200"/>
              <a:t>?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392C415-8F74-AE69-971E-02EC7A45305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2912635"/>
            <a:ext cx="5183188" cy="28694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4BA740-D6FE-B04D-E5DA-AAFBB259A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" y="2925976"/>
            <a:ext cx="58039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76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857F8-FC7B-9856-9BBC-882C8E964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Level 4: Two's complement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D505C65-28B4-DB41-6FF3-3F28377AB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err="1"/>
              <a:t>scanf</a:t>
            </a:r>
            <a:r>
              <a:rPr lang="en-US"/>
              <a:t> ()</a:t>
            </a:r>
          </a:p>
          <a:p>
            <a:endParaRPr lang="en-US"/>
          </a:p>
          <a:p>
            <a:r>
              <a:rPr lang="en-US" err="1"/>
              <a:t>strlen</a:t>
            </a:r>
            <a:r>
              <a:rPr lang="en-US"/>
              <a:t>()</a:t>
            </a:r>
          </a:p>
          <a:p>
            <a:endParaRPr lang="en-US"/>
          </a:p>
          <a:p>
            <a:r>
              <a:rPr lang="en-US" err="1"/>
              <a:t>atoi</a:t>
            </a:r>
            <a:r>
              <a:rPr lang="en-US"/>
              <a:t>(), </a:t>
            </a:r>
            <a:r>
              <a:rPr lang="en-US" err="1"/>
              <a:t>snprintf</a:t>
            </a:r>
            <a:r>
              <a:rPr lang="en-US"/>
              <a:t>()</a:t>
            </a:r>
          </a:p>
          <a:p>
            <a:endParaRPr lang="en-US"/>
          </a:p>
          <a:p>
            <a:r>
              <a:rPr lang="en-US"/>
              <a:t>Transformation (</a:t>
            </a:r>
            <a:r>
              <a:rPr lang="en-US" err="1"/>
              <a:t>XOR'ing</a:t>
            </a:r>
            <a:r>
              <a:rPr lang="en-US"/>
              <a:t>)</a:t>
            </a:r>
          </a:p>
          <a:p>
            <a:endParaRPr lang="en-US"/>
          </a:p>
          <a:p>
            <a:r>
              <a:rPr lang="en-US"/>
              <a:t>Check wit Password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E68C36-EF06-1AE4-EECE-761BAAC42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57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E68C36-EF06-1AE4-EECE-761BAAC42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3F4922-EDB8-D2F6-3B4A-2C3FED7A8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56" y="44450"/>
            <a:ext cx="6934200" cy="6769100"/>
          </a:xfrm>
          <a:prstGeom prst="rect">
            <a:avLst/>
          </a:prstGeom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9DE8134-E1E5-46F9-7E3A-EC0359BA4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399" y="2005012"/>
            <a:ext cx="3826397" cy="4351338"/>
          </a:xfrm>
        </p:spPr>
        <p:txBody>
          <a:bodyPr/>
          <a:lstStyle/>
          <a:p>
            <a:r>
              <a:rPr lang="en-US" err="1"/>
              <a:t>scanf</a:t>
            </a:r>
            <a:r>
              <a:rPr lang="en-US"/>
              <a:t>()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AFF5636-C7B7-B52B-E085-9EA592DB4A78}"/>
              </a:ext>
            </a:extLst>
          </p:cNvPr>
          <p:cNvSpPr txBox="1">
            <a:spLocks/>
          </p:cNvSpPr>
          <p:nvPr/>
        </p:nvSpPr>
        <p:spPr>
          <a:xfrm>
            <a:off x="7772400" y="544513"/>
            <a:ext cx="4419600" cy="1104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Level 4: Two's complement</a:t>
            </a:r>
          </a:p>
        </p:txBody>
      </p:sp>
    </p:spTree>
    <p:extLst>
      <p:ext uri="{BB962C8B-B14F-4D97-AF65-F5344CB8AC3E}">
        <p14:creationId xmlns:p14="http://schemas.microsoft.com/office/powerpoint/2010/main" val="3265871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D505C65-28B4-DB41-6FF3-3F28377AB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399" y="2005012"/>
            <a:ext cx="3826397" cy="4351338"/>
          </a:xfrm>
        </p:spPr>
        <p:txBody>
          <a:bodyPr/>
          <a:lstStyle/>
          <a:p>
            <a:r>
              <a:rPr lang="en-US" err="1"/>
              <a:t>strlen</a:t>
            </a:r>
            <a:r>
              <a:rPr lang="en-US"/>
              <a:t>() </a:t>
            </a:r>
          </a:p>
          <a:p>
            <a:pPr lvl="1"/>
            <a:r>
              <a:rPr lang="en-US"/>
              <a:t>length: -0x218(%</a:t>
            </a:r>
            <a:r>
              <a:rPr lang="en-US" err="1"/>
              <a:t>ebp</a:t>
            </a:r>
            <a:r>
              <a:rPr lang="en-US"/>
              <a:t>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E68C36-EF06-1AE4-EECE-761BAAC42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383E44-CF83-7B4E-AE61-0304B594A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16" y="501650"/>
            <a:ext cx="6934200" cy="58547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7EF933B-0228-DAB5-0F82-F50AA38D5262}"/>
              </a:ext>
            </a:extLst>
          </p:cNvPr>
          <p:cNvSpPr txBox="1">
            <a:spLocks/>
          </p:cNvSpPr>
          <p:nvPr/>
        </p:nvSpPr>
        <p:spPr>
          <a:xfrm>
            <a:off x="7772400" y="544513"/>
            <a:ext cx="4419600" cy="1104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Level 4: Two's complement</a:t>
            </a:r>
          </a:p>
        </p:txBody>
      </p:sp>
    </p:spTree>
    <p:extLst>
      <p:ext uri="{BB962C8B-B14F-4D97-AF65-F5344CB8AC3E}">
        <p14:creationId xmlns:p14="http://schemas.microsoft.com/office/powerpoint/2010/main" val="1285593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544B8-20A1-184A-A9BC-3315E3630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97A1C-BAF1-2A44-B752-93CF729AD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72055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2400"/>
              <a:t>Data encoding review</a:t>
            </a:r>
          </a:p>
          <a:p>
            <a:endParaRPr lang="en-US" sz="2400"/>
          </a:p>
          <a:p>
            <a:r>
              <a:rPr lang="en-US" sz="2400"/>
              <a:t>Machine code </a:t>
            </a:r>
          </a:p>
          <a:p>
            <a:pPr lvl="1"/>
            <a:r>
              <a:rPr lang="en-US" sz="2000"/>
              <a:t>X86 assembly, ARM assembly</a:t>
            </a:r>
          </a:p>
          <a:p>
            <a:pPr lvl="1"/>
            <a:r>
              <a:rPr lang="en-US" sz="2000"/>
              <a:t>GAS (GNU Assembly). inline assembly</a:t>
            </a:r>
          </a:p>
          <a:p>
            <a:endParaRPr lang="en-US" sz="2400"/>
          </a:p>
          <a:p>
            <a:r>
              <a:rPr lang="en-US" sz="2400"/>
              <a:t>Calling convention</a:t>
            </a:r>
          </a:p>
          <a:p>
            <a:pPr lvl="1"/>
            <a:r>
              <a:rPr lang="en-US" sz="2000"/>
              <a:t>i386, x86_64, ARM7, ARM8</a:t>
            </a:r>
          </a:p>
          <a:p>
            <a:pPr lvl="1"/>
            <a:r>
              <a:rPr lang="en-US" sz="2000"/>
              <a:t>Abstract Binary Interface (ABI)</a:t>
            </a:r>
          </a:p>
          <a:p>
            <a:endParaRPr lang="en-US" sz="2400"/>
          </a:p>
          <a:p>
            <a:r>
              <a:rPr lang="en-US" sz="2400"/>
              <a:t>Hands-on</a:t>
            </a:r>
          </a:p>
          <a:p>
            <a:pPr lvl="1"/>
            <a:r>
              <a:rPr lang="en-US" sz="2000"/>
              <a:t>GDB + </a:t>
            </a:r>
            <a:r>
              <a:rPr lang="en-US" sz="2000" err="1"/>
              <a:t>PwnDBG</a:t>
            </a:r>
            <a:endParaRPr lang="en-US" sz="2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07DC3-00B2-B347-B92A-45A25D71F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2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E255E08-1020-B64D-8510-6767A6941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255" y="179388"/>
            <a:ext cx="5081745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ug] pwndbg shows incorrect stack context · Issue #460 · pwndbg/pwndbg ·  GitHub">
            <a:extLst>
              <a:ext uri="{FF2B5EF4-FFF2-40B4-BE49-F238E27FC236}">
                <a16:creationId xmlns:a16="http://schemas.microsoft.com/office/drawing/2014/main" id="{DF20DFD3-9CE8-E026-DDE7-A9695E5DF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640" y="3336925"/>
            <a:ext cx="5039360" cy="309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591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D505C65-28B4-DB41-6FF3-3F28377AB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399" y="2005012"/>
            <a:ext cx="3826397" cy="4351338"/>
          </a:xfrm>
        </p:spPr>
        <p:txBody>
          <a:bodyPr/>
          <a:lstStyle/>
          <a:p>
            <a:r>
              <a:rPr lang="en-US"/>
              <a:t>library calls</a:t>
            </a:r>
          </a:p>
          <a:p>
            <a:pPr lvl="1"/>
            <a:r>
              <a:rPr lang="en-US" err="1"/>
              <a:t>atoi</a:t>
            </a:r>
            <a:r>
              <a:rPr lang="en-US"/>
              <a:t>();</a:t>
            </a:r>
          </a:p>
          <a:p>
            <a:pPr lvl="1"/>
            <a:r>
              <a:rPr lang="en-US" err="1"/>
              <a:t>snprintf</a:t>
            </a:r>
            <a:r>
              <a:rPr lang="en-US"/>
              <a:t>();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E68C36-EF06-1AE4-EECE-761BAAC42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20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EF933B-0228-DAB5-0F82-F50AA38D5262}"/>
              </a:ext>
            </a:extLst>
          </p:cNvPr>
          <p:cNvSpPr txBox="1">
            <a:spLocks/>
          </p:cNvSpPr>
          <p:nvPr/>
        </p:nvSpPr>
        <p:spPr>
          <a:xfrm>
            <a:off x="7772400" y="544513"/>
            <a:ext cx="4419600" cy="1104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Level 4: Two's complement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6312D4-1661-E544-2E48-F420B60AA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64" y="1096943"/>
            <a:ext cx="65151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33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D505C65-28B4-DB41-6FF3-3F28377AB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399" y="2005012"/>
            <a:ext cx="3826397" cy="4351338"/>
          </a:xfrm>
        </p:spPr>
        <p:txBody>
          <a:bodyPr/>
          <a:lstStyle/>
          <a:p>
            <a:r>
              <a:rPr lang="en-US"/>
              <a:t>Check!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E68C36-EF06-1AE4-EECE-761BAAC42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21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EF933B-0228-DAB5-0F82-F50AA38D5262}"/>
              </a:ext>
            </a:extLst>
          </p:cNvPr>
          <p:cNvSpPr txBox="1">
            <a:spLocks/>
          </p:cNvSpPr>
          <p:nvPr/>
        </p:nvSpPr>
        <p:spPr>
          <a:xfrm>
            <a:off x="7772400" y="544513"/>
            <a:ext cx="4419600" cy="1104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Level 4: Two's complement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754483-8638-76F3-0BDA-44C500362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34" y="0"/>
            <a:ext cx="6444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12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56D0E-206C-D04B-B43D-A9BD11EA4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9980"/>
            <a:ext cx="10515600" cy="1325563"/>
          </a:xfrm>
        </p:spPr>
        <p:txBody>
          <a:bodyPr/>
          <a:lstStyle/>
          <a:p>
            <a:r>
              <a:rPr lang="en-US"/>
              <a:t>Function Support and Stack Operation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B0B597-22EF-DE4B-B686-01E89D01E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18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C88C5-3E3F-F148-A196-5C61CEA1F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1675"/>
          </a:xfrm>
        </p:spPr>
        <p:txBody>
          <a:bodyPr/>
          <a:lstStyle/>
          <a:p>
            <a:r>
              <a:rPr lang="en-US"/>
              <a:t>Function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38862-AA13-C147-B58C-A1B379D73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1430"/>
            <a:ext cx="10515600" cy="5258170"/>
          </a:xfrm>
        </p:spPr>
        <p:txBody>
          <a:bodyPr>
            <a:normAutofit lnSpcReduction="10000"/>
          </a:bodyPr>
          <a:lstStyle/>
          <a:p>
            <a:r>
              <a:rPr lang="en-US" i="1"/>
              <a:t>Function </a:t>
            </a:r>
            <a:r>
              <a:rPr lang="en-US"/>
              <a:t>is the only language construct  that has CPU level support</a:t>
            </a:r>
          </a:p>
          <a:p>
            <a:pPr lvl="1"/>
            <a:r>
              <a:rPr lang="en-US" i="1"/>
              <a:t>Turing machine </a:t>
            </a:r>
            <a:r>
              <a:rPr lang="en-US"/>
              <a:t>does not define the function</a:t>
            </a:r>
          </a:p>
          <a:p>
            <a:endParaRPr lang="en-US"/>
          </a:p>
          <a:p>
            <a:r>
              <a:rPr lang="en-US"/>
              <a:t>Lambda calculus works on functions</a:t>
            </a:r>
          </a:p>
          <a:p>
            <a:pPr lvl="1"/>
            <a:r>
              <a:rPr lang="en-US"/>
              <a:t>Church – Turing Theorem </a:t>
            </a:r>
          </a:p>
          <a:p>
            <a:pPr marL="914400" lvl="2" indent="0">
              <a:buNone/>
            </a:pPr>
            <a:r>
              <a:rPr lang="en-US">
                <a:sym typeface="Wingdings" pitchFamily="2" charset="2"/>
              </a:rPr>
              <a:t> Turing machine == Lambda calculus (equally capable)</a:t>
            </a:r>
          </a:p>
          <a:p>
            <a:pPr marL="914400" lvl="2" indent="0">
              <a:buNone/>
            </a:pPr>
            <a:r>
              <a:rPr lang="en-US">
                <a:sym typeface="Wingdings" pitchFamily="2" charset="2"/>
              </a:rPr>
              <a:t> C program == LISP program (equally capable)</a:t>
            </a:r>
          </a:p>
          <a:p>
            <a:pPr marL="914400" lvl="2" indent="0">
              <a:buNone/>
            </a:pPr>
            <a:r>
              <a:rPr lang="en-US">
                <a:sym typeface="Wingdings" pitchFamily="2" charset="2"/>
              </a:rPr>
              <a:t> Java program == Scala program (equally capable)</a:t>
            </a:r>
          </a:p>
          <a:p>
            <a:pPr lvl="1"/>
            <a:r>
              <a:rPr lang="en-US">
                <a:sym typeface="Wingdings" pitchFamily="2" charset="2"/>
              </a:rPr>
              <a:t>Promoted to 1-class citizen</a:t>
            </a:r>
          </a:p>
          <a:p>
            <a:pPr lvl="1"/>
            <a:endParaRPr lang="en-US">
              <a:sym typeface="Wingdings" pitchFamily="2" charset="2"/>
            </a:endParaRPr>
          </a:p>
          <a:p>
            <a:r>
              <a:rPr lang="en-US">
                <a:sym typeface="Wingdings" pitchFamily="2" charset="2"/>
              </a:rPr>
              <a:t>Function helps programmers</a:t>
            </a:r>
          </a:p>
          <a:p>
            <a:pPr lvl="1"/>
            <a:r>
              <a:rPr lang="en-US">
                <a:sym typeface="Wingdings" pitchFamily="2" charset="2"/>
              </a:rPr>
              <a:t>Defining logical sub-components</a:t>
            </a:r>
          </a:p>
          <a:p>
            <a:pPr lvl="1"/>
            <a:r>
              <a:rPr lang="en-US">
                <a:sym typeface="Wingdings" pitchFamily="2" charset="2"/>
              </a:rPr>
              <a:t>Scoping variables (E.g., </a:t>
            </a:r>
            <a:r>
              <a:rPr lang="en-US" err="1">
                <a:sym typeface="Wingdings" pitchFamily="2" charset="2"/>
              </a:rPr>
              <a:t>Globals</a:t>
            </a:r>
            <a:r>
              <a:rPr lang="en-US">
                <a:sym typeface="Wingdings" pitchFamily="2" charset="2"/>
              </a:rPr>
              <a:t> vs. Locals, Locals vs. Locals)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DE009-B09A-6B40-811A-E89DE4423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0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02AFC-2452-D043-94F5-3A74FFAAB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>
                <a:sym typeface="Wingdings" pitchFamily="2" charset="2"/>
              </a:rPr>
              <a:t>Function Support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0AEE1-A9B9-C44D-A2DF-D0EBAD7B2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ym typeface="Wingdings" pitchFamily="2" charset="2"/>
              </a:rPr>
              <a:t>Pointer registers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 (or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rbp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): </a:t>
            </a:r>
            <a:r>
              <a:rPr lang="en-US">
                <a:sym typeface="Wingdings" pitchFamily="2" charset="2"/>
              </a:rPr>
              <a:t>stack base pointer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 (or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rsp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): </a:t>
            </a:r>
            <a:r>
              <a:rPr lang="en-US">
                <a:sym typeface="Wingdings" pitchFamily="2" charset="2"/>
              </a:rPr>
              <a:t>stack pointer</a:t>
            </a:r>
          </a:p>
          <a:p>
            <a:endParaRPr lang="en-US">
              <a:sym typeface="Wingdings" pitchFamily="2" charset="2"/>
            </a:endParaRPr>
          </a:p>
          <a:p>
            <a:r>
              <a:rPr lang="en-US">
                <a:sym typeface="Wingdings" pitchFamily="2" charset="2"/>
              </a:rPr>
              <a:t>Instructions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push, pop 		</a:t>
            </a:r>
            <a:r>
              <a:rPr lang="en-US">
                <a:cs typeface="Courier New" panose="02070309020205020404" pitchFamily="49" charset="0"/>
                <a:sym typeface="Wingdings" pitchFamily="2" charset="2"/>
              </a:rPr>
              <a:t> stack operation support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call, ret 		</a:t>
            </a:r>
            <a:r>
              <a:rPr lang="en-US">
                <a:cs typeface="Courier New" panose="02070309020205020404" pitchFamily="49" charset="0"/>
                <a:sym typeface="Wingdings" pitchFamily="2" charset="2"/>
              </a:rPr>
              <a:t> function call support (prologue)</a:t>
            </a:r>
          </a:p>
          <a:p>
            <a:pPr marL="457200" lvl="1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enter,leave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		</a:t>
            </a:r>
            <a:r>
              <a:rPr lang="en-US">
                <a:cs typeface="Courier New" panose="02070309020205020404" pitchFamily="49" charset="0"/>
                <a:sym typeface="Wingdings" pitchFamily="2" charset="2"/>
              </a:rPr>
              <a:t> stack frame management (epilogue)</a:t>
            </a:r>
          </a:p>
          <a:p>
            <a:pPr lvl="1"/>
            <a:endParaRPr lang="en-US">
              <a:sym typeface="Wingdings" pitchFamily="2" charset="2"/>
            </a:endParaRPr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DEB24-B15A-9245-8166-B9EDC7653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44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18449-76AA-624C-A028-CEEBED3D3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call</a:t>
            </a:r>
            <a:r>
              <a:rPr lang="en-US"/>
              <a:t> and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ret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C967D-B654-C040-BBA9-72C7401BF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27476" cy="4351338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call foo</a:t>
            </a:r>
          </a:p>
          <a:p>
            <a:pPr lvl="1"/>
            <a:r>
              <a:rPr lang="en-US"/>
              <a:t>Pushes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eip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/>
              <a:t>to the stack and jump to foo</a:t>
            </a:r>
          </a:p>
          <a:p>
            <a:pPr marL="457200" lvl="1" indent="0">
              <a:buNone/>
            </a:pP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push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eip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# next instruction</a:t>
            </a:r>
          </a:p>
          <a:p>
            <a:pPr marL="457200" lvl="1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jmp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foo</a:t>
            </a:r>
          </a:p>
          <a:p>
            <a:pPr marL="457200" lvl="1" indent="0">
              <a:buNone/>
            </a:pPr>
            <a:endParaRPr lang="en-US"/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ret</a:t>
            </a:r>
          </a:p>
          <a:p>
            <a:pPr lvl="1"/>
            <a:r>
              <a:rPr lang="en-US"/>
              <a:t>Pops to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eip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/>
              <a:t>from stack </a:t>
            </a:r>
          </a:p>
          <a:p>
            <a:pPr marL="457200" lvl="1" indent="0">
              <a:buNone/>
            </a:pP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eip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# Invalid operation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57F315-D640-7841-8B6B-14A2F819B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25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16ABC2-C4F5-0A47-B3AA-2D3FB2E16B4B}"/>
              </a:ext>
            </a:extLst>
          </p:cNvPr>
          <p:cNvSpPr/>
          <p:nvPr/>
        </p:nvSpPr>
        <p:spPr>
          <a:xfrm>
            <a:off x="9137903" y="3633320"/>
            <a:ext cx="1359349" cy="139326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B30147-0F4F-654A-9EA3-E141E860204D}"/>
              </a:ext>
            </a:extLst>
          </p:cNvPr>
          <p:cNvSpPr/>
          <p:nvPr/>
        </p:nvSpPr>
        <p:spPr>
          <a:xfrm>
            <a:off x="9137903" y="5161523"/>
            <a:ext cx="1359349" cy="314017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0x804841b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FEAE97EA-B0D8-D241-B01F-0A05C0B416A4}"/>
              </a:ext>
            </a:extLst>
          </p:cNvPr>
          <p:cNvSpPr/>
          <p:nvPr/>
        </p:nvSpPr>
        <p:spPr>
          <a:xfrm rot="16200000">
            <a:off x="9808483" y="4460212"/>
            <a:ext cx="2034030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9C5931-212C-9E47-B997-30171A0AEAF1}"/>
              </a:ext>
            </a:extLst>
          </p:cNvPr>
          <p:cNvSpPr/>
          <p:nvPr/>
        </p:nvSpPr>
        <p:spPr>
          <a:xfrm rot="16200000">
            <a:off x="9844178" y="3965918"/>
            <a:ext cx="2619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Grows downward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C4ED2F-3C83-C845-824D-C0BF19D6C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189" y="1654756"/>
            <a:ext cx="4171009" cy="12563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8A90AA-6EDD-AA48-9BCA-7F97C6BB9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320" y="482948"/>
            <a:ext cx="3321067" cy="1000321"/>
          </a:xfrm>
          <a:prstGeom prst="rect">
            <a:avLst/>
          </a:prstGeom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DAFFC0CB-1707-F946-9D46-987B1AE831C2}"/>
              </a:ext>
            </a:extLst>
          </p:cNvPr>
          <p:cNvSpPr/>
          <p:nvPr/>
        </p:nvSpPr>
        <p:spPr>
          <a:xfrm>
            <a:off x="7262245" y="1003183"/>
            <a:ext cx="1436193" cy="1371600"/>
          </a:xfrm>
          <a:prstGeom prst="arc">
            <a:avLst/>
          </a:prstGeom>
          <a:ln w="22225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060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0B0FFB8-5198-407D-7E0C-86FBF1B566A7}"/>
              </a:ext>
            </a:extLst>
          </p:cNvPr>
          <p:cNvSpPr/>
          <p:nvPr/>
        </p:nvSpPr>
        <p:spPr>
          <a:xfrm>
            <a:off x="1320199" y="5459854"/>
            <a:ext cx="4388038" cy="857414"/>
          </a:xfrm>
          <a:prstGeom prst="rect">
            <a:avLst/>
          </a:prstGeom>
          <a:solidFill>
            <a:schemeClr val="bg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30B838-03E6-5D4F-B7D5-E443D116FA53}"/>
              </a:ext>
            </a:extLst>
          </p:cNvPr>
          <p:cNvSpPr/>
          <p:nvPr/>
        </p:nvSpPr>
        <p:spPr>
          <a:xfrm>
            <a:off x="1305895" y="2143292"/>
            <a:ext cx="4388038" cy="776196"/>
          </a:xfrm>
          <a:prstGeom prst="rect">
            <a:avLst/>
          </a:prstGeom>
          <a:solidFill>
            <a:schemeClr val="bg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0441"/>
            <a:ext cx="10515600" cy="1325563"/>
          </a:xfrm>
        </p:spPr>
        <p:txBody>
          <a:bodyPr/>
          <a:lstStyle/>
          <a:p>
            <a:r>
              <a:rPr lang="en-US"/>
              <a:t>IA32 Stack Operation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336D86B-47C6-404B-AC79-FE186CB30DF1}"/>
              </a:ext>
            </a:extLst>
          </p:cNvPr>
          <p:cNvSpPr/>
          <p:nvPr/>
        </p:nvSpPr>
        <p:spPr>
          <a:xfrm>
            <a:off x="5150147" y="2526007"/>
            <a:ext cx="2400300" cy="59372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Relative to %</a:t>
            </a:r>
            <a:r>
              <a:rPr lang="en-US" sz="2400" err="1"/>
              <a:t>ebp</a:t>
            </a:r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D4D5ED-12C7-0B41-9C04-5683507683D8}"/>
              </a:ext>
            </a:extLst>
          </p:cNvPr>
          <p:cNvSpPr/>
          <p:nvPr/>
        </p:nvSpPr>
        <p:spPr>
          <a:xfrm>
            <a:off x="9283529" y="1654027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ARG2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81AFFE-7682-8A4D-8A32-EF398604D0EE}"/>
              </a:ext>
            </a:extLst>
          </p:cNvPr>
          <p:cNvSpPr/>
          <p:nvPr/>
        </p:nvSpPr>
        <p:spPr>
          <a:xfrm>
            <a:off x="9261932" y="2237537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787D1F-040C-C54C-AADF-F06B8F26BE89}"/>
              </a:ext>
            </a:extLst>
          </p:cNvPr>
          <p:cNvSpPr/>
          <p:nvPr/>
        </p:nvSpPr>
        <p:spPr>
          <a:xfrm>
            <a:off x="9261932" y="272334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75D6BB-AB07-284C-8977-AC58824E64D8}"/>
              </a:ext>
            </a:extLst>
          </p:cNvPr>
          <p:cNvSpPr/>
          <p:nvPr/>
        </p:nvSpPr>
        <p:spPr>
          <a:xfrm>
            <a:off x="9275184" y="322106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333809-6B16-494D-A920-FC4B068F8280}"/>
              </a:ext>
            </a:extLst>
          </p:cNvPr>
          <p:cNvSpPr/>
          <p:nvPr/>
        </p:nvSpPr>
        <p:spPr>
          <a:xfrm>
            <a:off x="9267101" y="371717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4940A4-04D2-1F40-A810-511F6BF5048B}"/>
              </a:ext>
            </a:extLst>
          </p:cNvPr>
          <p:cNvSpPr/>
          <p:nvPr/>
        </p:nvSpPr>
        <p:spPr>
          <a:xfrm>
            <a:off x="9259018" y="4213287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4BA63A-941C-3B4A-86C4-1C201C051757}"/>
              </a:ext>
            </a:extLst>
          </p:cNvPr>
          <p:cNvSpPr txBox="1"/>
          <p:nvPr/>
        </p:nvSpPr>
        <p:spPr>
          <a:xfrm>
            <a:off x="11127232" y="40286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308E48-81BB-8F42-8429-7A0BBF024C25}"/>
              </a:ext>
            </a:extLst>
          </p:cNvPr>
          <p:cNvSpPr/>
          <p:nvPr/>
        </p:nvSpPr>
        <p:spPr>
          <a:xfrm>
            <a:off x="9292671" y="470375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EE9F65-6B3C-8E41-8977-478A759A4131}"/>
              </a:ext>
            </a:extLst>
          </p:cNvPr>
          <p:cNvSpPr/>
          <p:nvPr/>
        </p:nvSpPr>
        <p:spPr>
          <a:xfrm>
            <a:off x="9292671" y="420049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A57409-63C1-5843-8925-61EF5DC290D8}"/>
              </a:ext>
            </a:extLst>
          </p:cNvPr>
          <p:cNvSpPr/>
          <p:nvPr/>
        </p:nvSpPr>
        <p:spPr>
          <a:xfrm>
            <a:off x="9295277" y="37196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BA968F-6F14-004B-A882-60D2A07F8F0F}"/>
              </a:ext>
            </a:extLst>
          </p:cNvPr>
          <p:cNvSpPr txBox="1"/>
          <p:nvPr/>
        </p:nvSpPr>
        <p:spPr>
          <a:xfrm>
            <a:off x="11332277" y="30907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1627787-6745-424B-AB22-3300B781B2C9}"/>
              </a:ext>
            </a:extLst>
          </p:cNvPr>
          <p:cNvSpPr/>
          <p:nvPr/>
        </p:nvSpPr>
        <p:spPr>
          <a:xfrm>
            <a:off x="9263138" y="469932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7950C2-745A-9241-AEF6-D2DA9A8C71C2}"/>
              </a:ext>
            </a:extLst>
          </p:cNvPr>
          <p:cNvSpPr/>
          <p:nvPr/>
        </p:nvSpPr>
        <p:spPr>
          <a:xfrm>
            <a:off x="9267101" y="2183768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ARG1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316690A-34C3-BA4B-907D-AA884A6A42EE}"/>
              </a:ext>
            </a:extLst>
          </p:cNvPr>
          <p:cNvCxnSpPr>
            <a:cxnSpLocks/>
          </p:cNvCxnSpPr>
          <p:nvPr/>
        </p:nvCxnSpPr>
        <p:spPr>
          <a:xfrm>
            <a:off x="8561167" y="3480462"/>
            <a:ext cx="552659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565E0B6-07F0-0744-A763-389C30EFD389}"/>
              </a:ext>
            </a:extLst>
          </p:cNvPr>
          <p:cNvSpPr txBox="1"/>
          <p:nvPr/>
        </p:nvSpPr>
        <p:spPr>
          <a:xfrm>
            <a:off x="8268501" y="3062234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98DF92B-230F-0F49-A05B-299B641953CC}"/>
              </a:ext>
            </a:extLst>
          </p:cNvPr>
          <p:cNvSpPr/>
          <p:nvPr/>
        </p:nvSpPr>
        <p:spPr>
          <a:xfrm>
            <a:off x="9292671" y="2682329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IP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497A4C-2970-CF45-8A69-51C673252665}"/>
              </a:ext>
            </a:extLst>
          </p:cNvPr>
          <p:cNvSpPr/>
          <p:nvPr/>
        </p:nvSpPr>
        <p:spPr>
          <a:xfrm>
            <a:off x="9277218" y="3187435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5A7E735-DF8A-4247-8846-08FA61E8809A}"/>
              </a:ext>
            </a:extLst>
          </p:cNvPr>
          <p:cNvCxnSpPr>
            <a:cxnSpLocks/>
          </p:cNvCxnSpPr>
          <p:nvPr/>
        </p:nvCxnSpPr>
        <p:spPr>
          <a:xfrm>
            <a:off x="8478509" y="4951641"/>
            <a:ext cx="725146" cy="619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22574D4-111C-7C48-B06C-9A6B7D42FF97}"/>
              </a:ext>
            </a:extLst>
          </p:cNvPr>
          <p:cNvSpPr txBox="1"/>
          <p:nvPr/>
        </p:nvSpPr>
        <p:spPr>
          <a:xfrm>
            <a:off x="8478509" y="4562699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29" name="Left Arrow 28">
            <a:extLst>
              <a:ext uri="{FF2B5EF4-FFF2-40B4-BE49-F238E27FC236}">
                <a16:creationId xmlns:a16="http://schemas.microsoft.com/office/drawing/2014/main" id="{2E2172CF-BB04-F145-A92F-0B7B8E22DBBB}"/>
              </a:ext>
            </a:extLst>
          </p:cNvPr>
          <p:cNvSpPr/>
          <p:nvPr/>
        </p:nvSpPr>
        <p:spPr>
          <a:xfrm rot="16200000">
            <a:off x="8287213" y="2116277"/>
            <a:ext cx="1310942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19155C-ACA9-884F-927C-825AF4BE7540}"/>
              </a:ext>
            </a:extLst>
          </p:cNvPr>
          <p:cNvSpPr/>
          <p:nvPr/>
        </p:nvSpPr>
        <p:spPr>
          <a:xfrm rot="16200000">
            <a:off x="8176312" y="1853079"/>
            <a:ext cx="861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Grow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13521D-6DF7-2B44-84A1-7405795A6C63}"/>
              </a:ext>
            </a:extLst>
          </p:cNvPr>
          <p:cNvSpPr txBox="1"/>
          <p:nvPr/>
        </p:nvSpPr>
        <p:spPr>
          <a:xfrm>
            <a:off x="11089821" y="15540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E155F4-3E3F-1E49-94B7-1C9C51ECF586}"/>
              </a:ext>
            </a:extLst>
          </p:cNvPr>
          <p:cNvSpPr txBox="1"/>
          <p:nvPr/>
        </p:nvSpPr>
        <p:spPr>
          <a:xfrm>
            <a:off x="11106763" y="1762100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ebp+c</a:t>
            </a:r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36F033E-39F9-3185-5EF9-C46493AF8943}"/>
              </a:ext>
            </a:extLst>
          </p:cNvPr>
          <p:cNvSpPr/>
          <p:nvPr/>
        </p:nvSpPr>
        <p:spPr>
          <a:xfrm>
            <a:off x="1311702" y="4337691"/>
            <a:ext cx="4388038" cy="450016"/>
          </a:xfrm>
          <a:prstGeom prst="rect">
            <a:avLst/>
          </a:prstGeom>
          <a:solidFill>
            <a:schemeClr val="bg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E13358F-AF98-0B49-BDA1-62E06C57E211}"/>
              </a:ext>
            </a:extLst>
          </p:cNvPr>
          <p:cNvSpPr/>
          <p:nvPr/>
        </p:nvSpPr>
        <p:spPr>
          <a:xfrm>
            <a:off x="5150147" y="4084973"/>
            <a:ext cx="2400300" cy="59372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Relative to %</a:t>
            </a:r>
            <a:r>
              <a:rPr lang="en-US" sz="2400" err="1"/>
              <a:t>esp</a:t>
            </a:r>
            <a:endParaRPr lang="en-US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67350"/>
          </a:xfrm>
        </p:spPr>
        <p:txBody>
          <a:bodyPr>
            <a:normAutofit fontScale="85000" lnSpcReduction="20000"/>
          </a:bodyPr>
          <a:lstStyle/>
          <a:p>
            <a:r>
              <a:rPr lang="en-US" sz="2600"/>
              <a:t>Stores local variables (negative access over </a:t>
            </a:r>
            <a:r>
              <a:rPr lang="en-US" sz="2600">
                <a:latin typeface="Consolas" panose="020B0609020204030204" pitchFamily="49" charset="0"/>
              </a:rPr>
              <a:t>%</a:t>
            </a:r>
            <a:r>
              <a:rPr lang="en-US" sz="2600" err="1">
                <a:latin typeface="Consolas" panose="020B0609020204030204" pitchFamily="49" charset="0"/>
              </a:rPr>
              <a:t>ebp</a:t>
            </a:r>
            <a:r>
              <a:rPr lang="en-US" sz="2600"/>
              <a:t>) </a:t>
            </a:r>
          </a:p>
          <a:p>
            <a:pPr marL="0" indent="0">
              <a:buNone/>
            </a:pPr>
            <a:r>
              <a:rPr lang="en-US" sz="2400">
                <a:latin typeface="Courier New" panose="02070309020205020404" pitchFamily="49" charset="0"/>
                <a:cs typeface="Courier New" panose="02070309020205020404" pitchFamily="49" charset="0"/>
              </a:rPr>
              <a:t>   mov %</a:t>
            </a:r>
            <a:r>
              <a:rPr lang="en-US" sz="2400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 sz="240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400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-0x4</a:t>
            </a:r>
            <a:r>
              <a:rPr lang="en-US" sz="2400">
                <a:latin typeface="Courier New" panose="02070309020205020404" pitchFamily="49" charset="0"/>
                <a:cs typeface="Courier New" panose="02070309020205020404" pitchFamily="49" charset="0"/>
              </a:rPr>
              <a:t>(%</a:t>
            </a:r>
            <a:r>
              <a:rPr lang="en-US" sz="2400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 sz="240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>
                <a:latin typeface="Courier New" panose="02070309020205020404" pitchFamily="49" charset="0"/>
                <a:cs typeface="Courier New" panose="02070309020205020404" pitchFamily="49" charset="0"/>
              </a:rPr>
              <a:t>   lea </a:t>
            </a:r>
            <a:r>
              <a:rPr lang="en-US" sz="2400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-0x20c</a:t>
            </a:r>
            <a:r>
              <a:rPr lang="en-US" sz="2400">
                <a:latin typeface="Courier New" panose="02070309020205020404" pitchFamily="49" charset="0"/>
                <a:cs typeface="Courier New" panose="02070309020205020404" pitchFamily="49" charset="0"/>
              </a:rPr>
              <a:t>(%</a:t>
            </a:r>
            <a:r>
              <a:rPr lang="en-US" sz="2400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 sz="2400">
                <a:latin typeface="Courier New" panose="02070309020205020404" pitchFamily="49" charset="0"/>
                <a:cs typeface="Courier New" panose="02070309020205020404" pitchFamily="49" charset="0"/>
              </a:rPr>
              <a:t>), %</a:t>
            </a:r>
            <a:r>
              <a:rPr lang="en-US" sz="2400" err="1">
                <a:latin typeface="Courier New" panose="02070309020205020404" pitchFamily="49" charset="0"/>
                <a:cs typeface="Courier New" panose="02070309020205020404" pitchFamily="49" charset="0"/>
              </a:rPr>
              <a:t>edx</a:t>
            </a:r>
            <a:endParaRPr lang="en-US" sz="2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/>
          </a:p>
          <a:p>
            <a:endParaRPr lang="en-US"/>
          </a:p>
          <a:p>
            <a:r>
              <a:rPr lang="en-US" sz="2600"/>
              <a:t>Function arguments from registers with stack </a:t>
            </a:r>
            <a:br>
              <a:rPr lang="en-US" sz="2600"/>
            </a:br>
            <a:r>
              <a:rPr lang="en-US" sz="2600"/>
              <a:t>(positive access over %</a:t>
            </a:r>
            <a:r>
              <a:rPr lang="en-US" sz="2600" err="1"/>
              <a:t>ebp</a:t>
            </a:r>
            <a:r>
              <a:rPr lang="en-US" sz="2600"/>
              <a:t>)</a:t>
            </a:r>
          </a:p>
          <a:p>
            <a:pPr marL="457200" lvl="1" indent="0">
              <a:buNone/>
            </a:pP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mov </a:t>
            </a:r>
            <a:r>
              <a:rPr lang="en-US" b="1">
                <a:solidFill>
                  <a:srgbClr val="000C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0x8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),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/>
              <a:t>Function arguments to callee</a:t>
            </a:r>
          </a:p>
          <a:p>
            <a:pPr marL="457200" lvl="1" indent="0">
              <a:buNone/>
            </a:pP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mov </a:t>
            </a:r>
            <a:r>
              <a:rPr lang="en-US" b="1">
                <a:solidFill>
                  <a:srgbClr val="000C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0x8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),   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mov </a:t>
            </a:r>
            <a:r>
              <a:rPr lang="en-US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–0x4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), 4(%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75419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6F9F-3A59-F244-93DA-F9ED24E0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Stack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649DD-3CF5-6242-A42F-6CBB3045A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38365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push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/>
              <a:t>Store the value of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at the top of the stack (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gets -4)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mov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 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sub $4,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en-US"/>
          </a:p>
          <a:p>
            <a:pPr marL="0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pop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/>
              <a:t>Move the value at the stack top to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(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gets +4)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add $4,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9812BA-6B77-7541-9886-B7BC1CE896BA}"/>
              </a:ext>
            </a:extLst>
          </p:cNvPr>
          <p:cNvCxnSpPr/>
          <p:nvPr/>
        </p:nvCxnSpPr>
        <p:spPr>
          <a:xfrm>
            <a:off x="8695059" y="2076075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59A9B63-3F23-644B-A6C5-F9DB2E81A5CD}"/>
              </a:ext>
            </a:extLst>
          </p:cNvPr>
          <p:cNvSpPr/>
          <p:nvPr/>
        </p:nvSpPr>
        <p:spPr>
          <a:xfrm>
            <a:off x="7925108" y="1877442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esp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6DEDFE-7777-8E42-B04D-580066B5F2FC}"/>
              </a:ext>
            </a:extLst>
          </p:cNvPr>
          <p:cNvGrpSpPr/>
          <p:nvPr/>
        </p:nvGrpSpPr>
        <p:grpSpPr>
          <a:xfrm>
            <a:off x="9375410" y="1932757"/>
            <a:ext cx="1359349" cy="1393266"/>
            <a:chOff x="9109451" y="2035734"/>
            <a:chExt cx="1359349" cy="139326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3BE813-2889-C941-A378-50AB8CFB40C8}"/>
                </a:ext>
              </a:extLst>
            </p:cNvPr>
            <p:cNvSpPr/>
            <p:nvPr/>
          </p:nvSpPr>
          <p:spPr>
            <a:xfrm>
              <a:off x="9109451" y="2035734"/>
              <a:ext cx="1359349" cy="139326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D363835-0DDC-D94E-9170-B3F780C80AB7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</p:grpSp>
      <p:sp>
        <p:nvSpPr>
          <p:cNvPr id="17" name="Left Arrow 16">
            <a:extLst>
              <a:ext uri="{FF2B5EF4-FFF2-40B4-BE49-F238E27FC236}">
                <a16:creationId xmlns:a16="http://schemas.microsoft.com/office/drawing/2014/main" id="{0BA4ABA6-23B9-C140-B32A-BFD68379EB62}"/>
              </a:ext>
            </a:extLst>
          </p:cNvPr>
          <p:cNvSpPr/>
          <p:nvPr/>
        </p:nvSpPr>
        <p:spPr>
          <a:xfrm rot="16200000">
            <a:off x="9945138" y="2436920"/>
            <a:ext cx="2034030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32B6CB-423F-014A-B0B7-610FA1A47A44}"/>
              </a:ext>
            </a:extLst>
          </p:cNvPr>
          <p:cNvSpPr/>
          <p:nvPr/>
        </p:nvSpPr>
        <p:spPr>
          <a:xfrm rot="16200000">
            <a:off x="10003133" y="1962147"/>
            <a:ext cx="2619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Grows downward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657671-EB85-F74D-B7DA-41FB0E324943}"/>
              </a:ext>
            </a:extLst>
          </p:cNvPr>
          <p:cNvSpPr/>
          <p:nvPr/>
        </p:nvSpPr>
        <p:spPr>
          <a:xfrm>
            <a:off x="732066" y="3852581"/>
            <a:ext cx="6825181" cy="2121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71F8D426-084F-714F-8BED-7CE8E24B2206}"/>
              </a:ext>
            </a:extLst>
          </p:cNvPr>
          <p:cNvSpPr/>
          <p:nvPr/>
        </p:nvSpPr>
        <p:spPr>
          <a:xfrm rot="5400000">
            <a:off x="9906368" y="1101872"/>
            <a:ext cx="270518" cy="1280622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95B498-3430-1946-9627-62E20DE24295}"/>
              </a:ext>
            </a:extLst>
          </p:cNvPr>
          <p:cNvSpPr/>
          <p:nvPr/>
        </p:nvSpPr>
        <p:spPr>
          <a:xfrm>
            <a:off x="9342332" y="1188200"/>
            <a:ext cx="1610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4 bytes (32-bit)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BEDA06-6181-0D4C-B4DB-BE3636C27142}"/>
              </a:ext>
            </a:extLst>
          </p:cNvPr>
          <p:cNvSpPr/>
          <p:nvPr/>
        </p:nvSpPr>
        <p:spPr>
          <a:xfrm>
            <a:off x="6662750" y="1534808"/>
            <a:ext cx="261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 : 0xdeadbeef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80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6F9F-3A59-F244-93DA-F9ED24E0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Stack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649DD-3CF5-6242-A42F-6CBB3045A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38365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push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/>
              <a:t>Store the value of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at the top of the stack (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gets -4)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mov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 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sub $4,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en-US"/>
          </a:p>
          <a:p>
            <a:pPr marL="0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pop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/>
              <a:t>Move the value at the stack top to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(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gets +4)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add $4,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9812BA-6B77-7541-9886-B7BC1CE896BA}"/>
              </a:ext>
            </a:extLst>
          </p:cNvPr>
          <p:cNvCxnSpPr/>
          <p:nvPr/>
        </p:nvCxnSpPr>
        <p:spPr>
          <a:xfrm>
            <a:off x="8621100" y="2371401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59A9B63-3F23-644B-A6C5-F9DB2E81A5CD}"/>
              </a:ext>
            </a:extLst>
          </p:cNvPr>
          <p:cNvSpPr/>
          <p:nvPr/>
        </p:nvSpPr>
        <p:spPr>
          <a:xfrm>
            <a:off x="7851149" y="2172768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esp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6DEDFE-7777-8E42-B04D-580066B5F2FC}"/>
              </a:ext>
            </a:extLst>
          </p:cNvPr>
          <p:cNvGrpSpPr/>
          <p:nvPr/>
        </p:nvGrpSpPr>
        <p:grpSpPr>
          <a:xfrm>
            <a:off x="9375410" y="1932757"/>
            <a:ext cx="1366549" cy="1393266"/>
            <a:chOff x="9109451" y="2035734"/>
            <a:chExt cx="1366549" cy="139326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3BE813-2889-C941-A378-50AB8CFB40C8}"/>
                </a:ext>
              </a:extLst>
            </p:cNvPr>
            <p:cNvSpPr/>
            <p:nvPr/>
          </p:nvSpPr>
          <p:spPr>
            <a:xfrm>
              <a:off x="9109451" y="2559860"/>
              <a:ext cx="1359349" cy="86914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D363835-0DDC-D94E-9170-B3F780C80AB7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ED8564-8DA8-8242-ADF5-3C0BA946F740}"/>
                </a:ext>
              </a:extLst>
            </p:cNvPr>
            <p:cNvSpPr/>
            <p:nvPr/>
          </p:nvSpPr>
          <p:spPr>
            <a:xfrm>
              <a:off x="9109451" y="2313948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0xdeadbeef</a:t>
              </a:r>
            </a:p>
          </p:txBody>
        </p:sp>
      </p:grpSp>
      <p:sp>
        <p:nvSpPr>
          <p:cNvPr id="17" name="Left Arrow 16">
            <a:extLst>
              <a:ext uri="{FF2B5EF4-FFF2-40B4-BE49-F238E27FC236}">
                <a16:creationId xmlns:a16="http://schemas.microsoft.com/office/drawing/2014/main" id="{0BA4ABA6-23B9-C140-B32A-BFD68379EB62}"/>
              </a:ext>
            </a:extLst>
          </p:cNvPr>
          <p:cNvSpPr/>
          <p:nvPr/>
        </p:nvSpPr>
        <p:spPr>
          <a:xfrm rot="16200000">
            <a:off x="9945138" y="2436920"/>
            <a:ext cx="2034030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32B6CB-423F-014A-B0B7-610FA1A47A44}"/>
              </a:ext>
            </a:extLst>
          </p:cNvPr>
          <p:cNvSpPr/>
          <p:nvPr/>
        </p:nvSpPr>
        <p:spPr>
          <a:xfrm rot="16200000">
            <a:off x="10003133" y="1962147"/>
            <a:ext cx="2619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Grows downward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657671-EB85-F74D-B7DA-41FB0E324943}"/>
              </a:ext>
            </a:extLst>
          </p:cNvPr>
          <p:cNvSpPr/>
          <p:nvPr/>
        </p:nvSpPr>
        <p:spPr>
          <a:xfrm>
            <a:off x="732066" y="3852581"/>
            <a:ext cx="6825181" cy="2121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3494AF7-56EE-744D-8E7B-BD4F51BB5D4A}"/>
              </a:ext>
            </a:extLst>
          </p:cNvPr>
          <p:cNvSpPr/>
          <p:nvPr/>
        </p:nvSpPr>
        <p:spPr>
          <a:xfrm>
            <a:off x="6662750" y="1534808"/>
            <a:ext cx="261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 : 0xdeadbeef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83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6F9F-3A59-F244-93DA-F9ED24E0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Stack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649DD-3CF5-6242-A42F-6CBB3045A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38365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push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/>
              <a:t>Store the value of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at the top of the stack (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gets -4)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sub $4,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endParaRPr lang="en-US"/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/>
              <a:t>Move the value at the stack top to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(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gets +4)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mov 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),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add $4,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9812BA-6B77-7541-9886-B7BC1CE896BA}"/>
              </a:ext>
            </a:extLst>
          </p:cNvPr>
          <p:cNvCxnSpPr/>
          <p:nvPr/>
        </p:nvCxnSpPr>
        <p:spPr>
          <a:xfrm>
            <a:off x="8621100" y="2371401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59A9B63-3F23-644B-A6C5-F9DB2E81A5CD}"/>
              </a:ext>
            </a:extLst>
          </p:cNvPr>
          <p:cNvSpPr/>
          <p:nvPr/>
        </p:nvSpPr>
        <p:spPr>
          <a:xfrm>
            <a:off x="7851149" y="2172768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esp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6DEDFE-7777-8E42-B04D-580066B5F2FC}"/>
              </a:ext>
            </a:extLst>
          </p:cNvPr>
          <p:cNvGrpSpPr/>
          <p:nvPr/>
        </p:nvGrpSpPr>
        <p:grpSpPr>
          <a:xfrm>
            <a:off x="9375410" y="1932757"/>
            <a:ext cx="1366549" cy="1393266"/>
            <a:chOff x="9109451" y="2035734"/>
            <a:chExt cx="1366549" cy="139326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3BE813-2889-C941-A378-50AB8CFB40C8}"/>
                </a:ext>
              </a:extLst>
            </p:cNvPr>
            <p:cNvSpPr/>
            <p:nvPr/>
          </p:nvSpPr>
          <p:spPr>
            <a:xfrm>
              <a:off x="9109451" y="2559860"/>
              <a:ext cx="1359349" cy="86914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D363835-0DDC-D94E-9170-B3F780C80AB7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ED8564-8DA8-8242-ADF5-3C0BA946F740}"/>
                </a:ext>
              </a:extLst>
            </p:cNvPr>
            <p:cNvSpPr/>
            <p:nvPr/>
          </p:nvSpPr>
          <p:spPr>
            <a:xfrm>
              <a:off x="9109451" y="2313948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Saved EBP</a:t>
              </a:r>
            </a:p>
          </p:txBody>
        </p:sp>
      </p:grpSp>
      <p:sp>
        <p:nvSpPr>
          <p:cNvPr id="17" name="Left Arrow 16">
            <a:extLst>
              <a:ext uri="{FF2B5EF4-FFF2-40B4-BE49-F238E27FC236}">
                <a16:creationId xmlns:a16="http://schemas.microsoft.com/office/drawing/2014/main" id="{0BA4ABA6-23B9-C140-B32A-BFD68379EB62}"/>
              </a:ext>
            </a:extLst>
          </p:cNvPr>
          <p:cNvSpPr/>
          <p:nvPr/>
        </p:nvSpPr>
        <p:spPr>
          <a:xfrm rot="16200000">
            <a:off x="9945138" y="2436920"/>
            <a:ext cx="2034030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32B6CB-423F-014A-B0B7-610FA1A47A44}"/>
              </a:ext>
            </a:extLst>
          </p:cNvPr>
          <p:cNvSpPr/>
          <p:nvPr/>
        </p:nvSpPr>
        <p:spPr>
          <a:xfrm rot="16200000">
            <a:off x="10003133" y="1962147"/>
            <a:ext cx="2619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Grows downward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5B7285-AEDA-BF40-BA97-2AFE66EC3A60}"/>
              </a:ext>
            </a:extLst>
          </p:cNvPr>
          <p:cNvSpPr/>
          <p:nvPr/>
        </p:nvSpPr>
        <p:spPr>
          <a:xfrm>
            <a:off x="825598" y="1572000"/>
            <a:ext cx="6825181" cy="2121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01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B5B57-CE0A-7B40-A740-740D621A7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76FB22-9373-C34E-959D-D001A756A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61850"/>
            <a:ext cx="5157787" cy="823912"/>
          </a:xfrm>
        </p:spPr>
        <p:txBody>
          <a:bodyPr/>
          <a:lstStyle/>
          <a:p>
            <a:r>
              <a:rPr lang="en-US" dirty="0"/>
              <a:t>Intel (i386 / AMD64)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A333D1-C081-BA40-B703-EA46FA39153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1-shellcode-32  </a:t>
            </a:r>
          </a:p>
          <a:p>
            <a:r>
              <a:rPr lang="en-US" dirty="0"/>
              <a:t>2-shellcode-64  </a:t>
            </a:r>
          </a:p>
          <a:p>
            <a:r>
              <a:rPr lang="en-US" dirty="0"/>
              <a:t>3-nonzero-shellcode-32</a:t>
            </a:r>
          </a:p>
          <a:p>
            <a:r>
              <a:rPr lang="en-US" dirty="0"/>
              <a:t>4-nonzero-shellcode-64  </a:t>
            </a:r>
          </a:p>
          <a:p>
            <a:r>
              <a:rPr lang="en-US" dirty="0"/>
              <a:t>5-ascii-shellcode-64</a:t>
            </a:r>
          </a:p>
          <a:p>
            <a:r>
              <a:rPr lang="en-US" dirty="0"/>
              <a:t>6-short-shellcode-64  </a:t>
            </a:r>
          </a:p>
          <a:p>
            <a:r>
              <a:rPr lang="en-US" dirty="0"/>
              <a:t>7-stack-cookie  </a:t>
            </a:r>
          </a:p>
          <a:p>
            <a:r>
              <a:rPr lang="en-US" dirty="0"/>
              <a:t>8-dep-0</a:t>
            </a:r>
          </a:p>
          <a:p>
            <a:r>
              <a:rPr lang="en-US" dirty="0"/>
              <a:t>9-dep-1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C1B3CF-6092-1F42-A73E-A46B07BD43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76360"/>
            <a:ext cx="5183188" cy="823912"/>
          </a:xfrm>
        </p:spPr>
        <p:txBody>
          <a:bodyPr/>
          <a:lstStyle/>
          <a:p>
            <a:r>
              <a:rPr lang="en-US" dirty="0"/>
              <a:t>ARM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EFEB935-95E3-9F4A-8A23-6406E7C3703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shellcode-32  </a:t>
            </a:r>
          </a:p>
          <a:p>
            <a:r>
              <a:rPr lang="en-US" dirty="0"/>
              <a:t>nonzero-shellcode-32  </a:t>
            </a:r>
          </a:p>
          <a:p>
            <a:r>
              <a:rPr lang="en-US" dirty="0"/>
              <a:t>ascii-shellcode-64</a:t>
            </a:r>
          </a:p>
          <a:p>
            <a:r>
              <a:rPr lang="en-US" dirty="0"/>
              <a:t>thumb-shellcode-64</a:t>
            </a:r>
          </a:p>
          <a:p>
            <a:r>
              <a:rPr lang="en-US" dirty="0"/>
              <a:t>stack overflow + shellcoding0</a:t>
            </a:r>
          </a:p>
          <a:p>
            <a:r>
              <a:rPr lang="en-US" dirty="0"/>
              <a:t>stack overflow + shellcoding1</a:t>
            </a:r>
          </a:p>
          <a:p>
            <a:r>
              <a:rPr lang="en-US" dirty="0"/>
              <a:t>stack overflow + shellcoding2</a:t>
            </a:r>
          </a:p>
          <a:p>
            <a:r>
              <a:rPr lang="en-US" dirty="0"/>
              <a:t>dep-0</a:t>
            </a:r>
          </a:p>
          <a:p>
            <a:r>
              <a:rPr lang="en-US" dirty="0"/>
              <a:t>dep-1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39B99-228E-334A-A285-38F989823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362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6F9F-3A59-F244-93DA-F9ED24E0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Stack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649DD-3CF5-6242-A42F-6CBB3045A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38365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push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/>
              <a:t>Store the value of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at the top of the stack (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gets -4)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sub $4,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endParaRPr lang="en-US"/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/>
              <a:t>Move the value at the stack top to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(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gets +4)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mov 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),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add $4,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9812BA-6B77-7541-9886-B7BC1CE896BA}"/>
              </a:ext>
            </a:extLst>
          </p:cNvPr>
          <p:cNvCxnSpPr/>
          <p:nvPr/>
        </p:nvCxnSpPr>
        <p:spPr>
          <a:xfrm>
            <a:off x="8621100" y="2115907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59A9B63-3F23-644B-A6C5-F9DB2E81A5CD}"/>
              </a:ext>
            </a:extLst>
          </p:cNvPr>
          <p:cNvSpPr/>
          <p:nvPr/>
        </p:nvSpPr>
        <p:spPr>
          <a:xfrm>
            <a:off x="7851149" y="1917274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esp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6DEDFE-7777-8E42-B04D-580066B5F2FC}"/>
              </a:ext>
            </a:extLst>
          </p:cNvPr>
          <p:cNvGrpSpPr/>
          <p:nvPr/>
        </p:nvGrpSpPr>
        <p:grpSpPr>
          <a:xfrm>
            <a:off x="9375410" y="1932757"/>
            <a:ext cx="1359349" cy="1393266"/>
            <a:chOff x="9109451" y="2035734"/>
            <a:chExt cx="1359349" cy="139326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3BE813-2889-C941-A378-50AB8CFB40C8}"/>
                </a:ext>
              </a:extLst>
            </p:cNvPr>
            <p:cNvSpPr/>
            <p:nvPr/>
          </p:nvSpPr>
          <p:spPr>
            <a:xfrm>
              <a:off x="9109451" y="2035734"/>
              <a:ext cx="1359349" cy="139326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D363835-0DDC-D94E-9170-B3F780C80AB7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</p:grpSp>
      <p:sp>
        <p:nvSpPr>
          <p:cNvPr id="17" name="Left Arrow 16">
            <a:extLst>
              <a:ext uri="{FF2B5EF4-FFF2-40B4-BE49-F238E27FC236}">
                <a16:creationId xmlns:a16="http://schemas.microsoft.com/office/drawing/2014/main" id="{0BA4ABA6-23B9-C140-B32A-BFD68379EB62}"/>
              </a:ext>
            </a:extLst>
          </p:cNvPr>
          <p:cNvSpPr/>
          <p:nvPr/>
        </p:nvSpPr>
        <p:spPr>
          <a:xfrm rot="16200000">
            <a:off x="9945138" y="2436920"/>
            <a:ext cx="2034030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32B6CB-423F-014A-B0B7-610FA1A47A44}"/>
              </a:ext>
            </a:extLst>
          </p:cNvPr>
          <p:cNvSpPr/>
          <p:nvPr/>
        </p:nvSpPr>
        <p:spPr>
          <a:xfrm rot="16200000">
            <a:off x="10003133" y="1962147"/>
            <a:ext cx="2619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Grows downward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5B7285-AEDA-BF40-BA97-2AFE66EC3A60}"/>
              </a:ext>
            </a:extLst>
          </p:cNvPr>
          <p:cNvSpPr/>
          <p:nvPr/>
        </p:nvSpPr>
        <p:spPr>
          <a:xfrm>
            <a:off x="825598" y="1572000"/>
            <a:ext cx="6825181" cy="2121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A9EAA9-93A2-1A48-80E2-1F4E9A9FBD9D}"/>
              </a:ext>
            </a:extLst>
          </p:cNvPr>
          <p:cNvSpPr/>
          <p:nvPr/>
        </p:nvSpPr>
        <p:spPr>
          <a:xfrm>
            <a:off x="7851149" y="1280978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b="1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 b="1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7" name="Curved Connector 6">
            <a:extLst>
              <a:ext uri="{FF2B5EF4-FFF2-40B4-BE49-F238E27FC236}">
                <a16:creationId xmlns:a16="http://schemas.microsoft.com/office/drawing/2014/main" id="{CC54BD94-D77F-F049-A906-F91F1DF855DD}"/>
              </a:ext>
            </a:extLst>
          </p:cNvPr>
          <p:cNvCxnSpPr>
            <a:cxnSpLocks/>
            <a:endCxn id="4" idx="3"/>
          </p:cNvCxnSpPr>
          <p:nvPr/>
        </p:nvCxnSpPr>
        <p:spPr>
          <a:xfrm rot="16200000" flipV="1">
            <a:off x="8514469" y="1538423"/>
            <a:ext cx="820962" cy="675403"/>
          </a:xfrm>
          <a:prstGeom prst="curvedConnector2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6026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CCF13-74CD-AD4E-8F7D-CFFCD4F86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Multiple Function Calls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9D54-926A-5443-973C-FD7687299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E4322-B472-394A-A347-FF397943E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4490" y="6343309"/>
            <a:ext cx="2743200" cy="365125"/>
          </a:xfrm>
        </p:spPr>
        <p:txBody>
          <a:bodyPr/>
          <a:lstStyle/>
          <a:p>
            <a:fld id="{A8847BB3-9452-5D4B-9D0C-3312D4EA15F7}" type="slidenum">
              <a:rPr lang="en-US" smtClean="0"/>
              <a:t>31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B5B0C31-27FF-664C-83FE-A999A8033C00}"/>
              </a:ext>
            </a:extLst>
          </p:cNvPr>
          <p:cNvGrpSpPr/>
          <p:nvPr/>
        </p:nvGrpSpPr>
        <p:grpSpPr>
          <a:xfrm>
            <a:off x="9444607" y="3985807"/>
            <a:ext cx="1366549" cy="1876421"/>
            <a:chOff x="9109451" y="2035734"/>
            <a:chExt cx="1366549" cy="187642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37B3E39-10AF-0746-991E-48CEAF365BF9}"/>
                </a:ext>
              </a:extLst>
            </p:cNvPr>
            <p:cNvSpPr/>
            <p:nvPr/>
          </p:nvSpPr>
          <p:spPr>
            <a:xfrm>
              <a:off x="9109451" y="2559859"/>
              <a:ext cx="1359349" cy="135229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4E885B1-C827-6146-9D71-976BCB397BDF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0x804840b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8C480FB-F4B0-0F41-9D1F-BFB857D93D1A}"/>
                </a:ext>
              </a:extLst>
            </p:cNvPr>
            <p:cNvSpPr/>
            <p:nvPr/>
          </p:nvSpPr>
          <p:spPr>
            <a:xfrm>
              <a:off x="9109451" y="2313948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Saved EBP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AB0F84B-59C1-8440-BDE8-CC330B7307D1}"/>
              </a:ext>
            </a:extLst>
          </p:cNvPr>
          <p:cNvCxnSpPr/>
          <p:nvPr/>
        </p:nvCxnSpPr>
        <p:spPr>
          <a:xfrm>
            <a:off x="8917558" y="4421030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7EB6A4E-EA01-4F4E-9EA7-39A101DE3F40}"/>
              </a:ext>
            </a:extLst>
          </p:cNvPr>
          <p:cNvCxnSpPr/>
          <p:nvPr/>
        </p:nvCxnSpPr>
        <p:spPr>
          <a:xfrm>
            <a:off x="8917558" y="5379073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85DA962C-70D5-6140-9839-E80BD7545EFB}"/>
              </a:ext>
            </a:extLst>
          </p:cNvPr>
          <p:cNvSpPr/>
          <p:nvPr/>
        </p:nvSpPr>
        <p:spPr>
          <a:xfrm>
            <a:off x="8162223" y="4264022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ebp</a:t>
            </a:r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BF3B37-4EA7-874A-A116-61F39FAA6F7F}"/>
              </a:ext>
            </a:extLst>
          </p:cNvPr>
          <p:cNvSpPr/>
          <p:nvPr/>
        </p:nvSpPr>
        <p:spPr>
          <a:xfrm>
            <a:off x="8177549" y="5175303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esp</a:t>
            </a:r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8FFD160-C4D9-094D-ADF6-0F02AC98B805}"/>
              </a:ext>
            </a:extLst>
          </p:cNvPr>
          <p:cNvGrpSpPr/>
          <p:nvPr/>
        </p:nvGrpSpPr>
        <p:grpSpPr>
          <a:xfrm>
            <a:off x="9444607" y="2437272"/>
            <a:ext cx="1366549" cy="1393266"/>
            <a:chOff x="9109451" y="2035734"/>
            <a:chExt cx="1366549" cy="139326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57CB157-8838-8047-A8C0-F58C7029EBDD}"/>
                </a:ext>
              </a:extLst>
            </p:cNvPr>
            <p:cNvSpPr/>
            <p:nvPr/>
          </p:nvSpPr>
          <p:spPr>
            <a:xfrm>
              <a:off x="9109451" y="2559860"/>
              <a:ext cx="1359349" cy="86914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53E1DDC-EA92-1F43-B6C3-3F5F99C07CA9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0x804841b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C54BE76-7EE2-6E4B-874A-A6E26CCD3F76}"/>
                </a:ext>
              </a:extLst>
            </p:cNvPr>
            <p:cNvSpPr/>
            <p:nvPr/>
          </p:nvSpPr>
          <p:spPr>
            <a:xfrm>
              <a:off x="9109451" y="2313948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Saved EBP</a:t>
              </a:r>
            </a:p>
          </p:txBody>
        </p:sp>
      </p:grpSp>
      <p:sp>
        <p:nvSpPr>
          <p:cNvPr id="41" name="Freeform 40">
            <a:extLst>
              <a:ext uri="{FF2B5EF4-FFF2-40B4-BE49-F238E27FC236}">
                <a16:creationId xmlns:a16="http://schemas.microsoft.com/office/drawing/2014/main" id="{731B5F2D-2D7F-944F-BEA7-C441D5C9F5B5}"/>
              </a:ext>
            </a:extLst>
          </p:cNvPr>
          <p:cNvSpPr/>
          <p:nvPr/>
        </p:nvSpPr>
        <p:spPr>
          <a:xfrm flipH="1">
            <a:off x="8954490" y="2872494"/>
            <a:ext cx="345600" cy="1490400"/>
          </a:xfrm>
          <a:custGeom>
            <a:avLst/>
            <a:gdLst>
              <a:gd name="connsiteX0" fmla="*/ 79200 w 490186"/>
              <a:gd name="connsiteY0" fmla="*/ 1490400 h 1490400"/>
              <a:gd name="connsiteX1" fmla="*/ 489600 w 490186"/>
              <a:gd name="connsiteY1" fmla="*/ 727200 h 1490400"/>
              <a:gd name="connsiteX2" fmla="*/ 0 w 490186"/>
              <a:gd name="connsiteY2" fmla="*/ 0 h 149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186" h="1490400">
                <a:moveTo>
                  <a:pt x="79200" y="1490400"/>
                </a:moveTo>
                <a:cubicBezTo>
                  <a:pt x="291000" y="1233000"/>
                  <a:pt x="502800" y="975600"/>
                  <a:pt x="489600" y="727200"/>
                </a:cubicBezTo>
                <a:cubicBezTo>
                  <a:pt x="476400" y="478800"/>
                  <a:pt x="238200" y="239400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B82495-EC54-A54B-A1EE-212EC627B7A8}"/>
              </a:ext>
            </a:extLst>
          </p:cNvPr>
          <p:cNvSpPr txBox="1"/>
          <p:nvPr/>
        </p:nvSpPr>
        <p:spPr>
          <a:xfrm>
            <a:off x="7980128" y="18828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F00527C-26D8-6F4E-B7FF-5FC5F6659DE6}"/>
              </a:ext>
            </a:extLst>
          </p:cNvPr>
          <p:cNvSpPr/>
          <p:nvPr/>
        </p:nvSpPr>
        <p:spPr>
          <a:xfrm>
            <a:off x="9459933" y="4884073"/>
            <a:ext cx="1340961" cy="336063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Local B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C9245B4-3B06-A04E-B995-59D0F432D7FD}"/>
              </a:ext>
            </a:extLst>
          </p:cNvPr>
          <p:cNvSpPr/>
          <p:nvPr/>
        </p:nvSpPr>
        <p:spPr>
          <a:xfrm>
            <a:off x="9461464" y="5212846"/>
            <a:ext cx="1340961" cy="336063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Local C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04F2541-59A4-2342-AD03-7E9496841874}"/>
              </a:ext>
            </a:extLst>
          </p:cNvPr>
          <p:cNvSpPr/>
          <p:nvPr/>
        </p:nvSpPr>
        <p:spPr>
          <a:xfrm>
            <a:off x="9459933" y="4565275"/>
            <a:ext cx="1340961" cy="336063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Local A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083569C3-C150-D34D-8C9E-006496537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030" y="2873724"/>
            <a:ext cx="4171009" cy="125632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8163A40-167A-9D44-8B57-DE7EB3F5D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61" y="1701916"/>
            <a:ext cx="3321067" cy="1000321"/>
          </a:xfrm>
          <a:prstGeom prst="rect">
            <a:avLst/>
          </a:prstGeom>
        </p:spPr>
      </p:pic>
      <p:sp>
        <p:nvSpPr>
          <p:cNvPr id="52" name="Arc 51">
            <a:extLst>
              <a:ext uri="{FF2B5EF4-FFF2-40B4-BE49-F238E27FC236}">
                <a16:creationId xmlns:a16="http://schemas.microsoft.com/office/drawing/2014/main" id="{C780563D-AD13-524F-B70C-DF78626C2C89}"/>
              </a:ext>
            </a:extLst>
          </p:cNvPr>
          <p:cNvSpPr/>
          <p:nvPr/>
        </p:nvSpPr>
        <p:spPr>
          <a:xfrm>
            <a:off x="3302086" y="2222151"/>
            <a:ext cx="1436193" cy="1371600"/>
          </a:xfrm>
          <a:prstGeom prst="arc">
            <a:avLst/>
          </a:prstGeom>
          <a:ln w="22225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40C115ED-6BC0-3C4A-8B9E-3BBAA29D2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165" y="4565275"/>
            <a:ext cx="3406553" cy="1296953"/>
          </a:xfrm>
          <a:prstGeom prst="rect">
            <a:avLst/>
          </a:prstGeom>
        </p:spPr>
      </p:pic>
      <p:sp>
        <p:nvSpPr>
          <p:cNvPr id="54" name="Freeform 53">
            <a:extLst>
              <a:ext uri="{FF2B5EF4-FFF2-40B4-BE49-F238E27FC236}">
                <a16:creationId xmlns:a16="http://schemas.microsoft.com/office/drawing/2014/main" id="{B0CAD7CC-8CA3-D44B-84A5-6B52429BEC0A}"/>
              </a:ext>
            </a:extLst>
          </p:cNvPr>
          <p:cNvSpPr/>
          <p:nvPr/>
        </p:nvSpPr>
        <p:spPr>
          <a:xfrm>
            <a:off x="5544528" y="3699746"/>
            <a:ext cx="2117912" cy="860612"/>
          </a:xfrm>
          <a:custGeom>
            <a:avLst/>
            <a:gdLst>
              <a:gd name="connsiteX0" fmla="*/ 2117912 w 2117912"/>
              <a:gd name="connsiteY0" fmla="*/ 0 h 860612"/>
              <a:gd name="connsiteX1" fmla="*/ 1284195 w 2117912"/>
              <a:gd name="connsiteY1" fmla="*/ 484094 h 860612"/>
              <a:gd name="connsiteX2" fmla="*/ 531159 w 2117912"/>
              <a:gd name="connsiteY2" fmla="*/ 450477 h 860612"/>
              <a:gd name="connsiteX3" fmla="*/ 0 w 2117912"/>
              <a:gd name="connsiteY3" fmla="*/ 860612 h 86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912" h="860612">
                <a:moveTo>
                  <a:pt x="2117912" y="0"/>
                </a:moveTo>
                <a:cubicBezTo>
                  <a:pt x="1833283" y="204507"/>
                  <a:pt x="1548654" y="409015"/>
                  <a:pt x="1284195" y="484094"/>
                </a:cubicBezTo>
                <a:cubicBezTo>
                  <a:pt x="1019736" y="559174"/>
                  <a:pt x="745192" y="387724"/>
                  <a:pt x="531159" y="450477"/>
                </a:cubicBezTo>
                <a:cubicBezTo>
                  <a:pt x="317126" y="513230"/>
                  <a:pt x="158563" y="686921"/>
                  <a:pt x="0" y="860612"/>
                </a:cubicBezTo>
              </a:path>
            </a:pathLst>
          </a:custGeom>
          <a:noFill/>
          <a:ln w="25400">
            <a:solidFill>
              <a:srgbClr val="C00000"/>
            </a:solidFill>
            <a:headEnd w="med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Left Brace 63">
            <a:extLst>
              <a:ext uri="{FF2B5EF4-FFF2-40B4-BE49-F238E27FC236}">
                <a16:creationId xmlns:a16="http://schemas.microsoft.com/office/drawing/2014/main" id="{950EEA2A-E211-7B41-B2BA-267EA42CAD96}"/>
              </a:ext>
            </a:extLst>
          </p:cNvPr>
          <p:cNvSpPr/>
          <p:nvPr/>
        </p:nvSpPr>
        <p:spPr>
          <a:xfrm rot="10800000">
            <a:off x="10990502" y="2437272"/>
            <a:ext cx="184731" cy="1393266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Left Brace 64">
            <a:extLst>
              <a:ext uri="{FF2B5EF4-FFF2-40B4-BE49-F238E27FC236}">
                <a16:creationId xmlns:a16="http://schemas.microsoft.com/office/drawing/2014/main" id="{EE3B23C8-966C-9D4B-B9E4-ACB277F41F52}"/>
              </a:ext>
            </a:extLst>
          </p:cNvPr>
          <p:cNvSpPr/>
          <p:nvPr/>
        </p:nvSpPr>
        <p:spPr>
          <a:xfrm rot="10800000">
            <a:off x="10990501" y="3966702"/>
            <a:ext cx="184731" cy="1895525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Left Brace 65">
            <a:extLst>
              <a:ext uri="{FF2B5EF4-FFF2-40B4-BE49-F238E27FC236}">
                <a16:creationId xmlns:a16="http://schemas.microsoft.com/office/drawing/2014/main" id="{2C75D6DC-A480-AA4D-8BCE-71865AEE3610}"/>
              </a:ext>
            </a:extLst>
          </p:cNvPr>
          <p:cNvSpPr/>
          <p:nvPr/>
        </p:nvSpPr>
        <p:spPr>
          <a:xfrm rot="10800000">
            <a:off x="10990500" y="849651"/>
            <a:ext cx="184731" cy="1393266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D58CC3D-905B-0C4A-A4AA-8354BA086826}"/>
              </a:ext>
            </a:extLst>
          </p:cNvPr>
          <p:cNvSpPr txBox="1"/>
          <p:nvPr/>
        </p:nvSpPr>
        <p:spPr>
          <a:xfrm>
            <a:off x="11225911" y="2949238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bar();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C0400BC-9756-BC4C-B8A1-E99D53EC57C5}"/>
              </a:ext>
            </a:extLst>
          </p:cNvPr>
          <p:cNvSpPr txBox="1"/>
          <p:nvPr/>
        </p:nvSpPr>
        <p:spPr>
          <a:xfrm>
            <a:off x="11225910" y="4698347"/>
            <a:ext cx="1010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foobar</a:t>
            </a:r>
            <a:r>
              <a:rPr lang="en-US"/>
              <a:t>();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C8535A8-C17B-F940-BA8E-1C6EBF2B6832}"/>
              </a:ext>
            </a:extLst>
          </p:cNvPr>
          <p:cNvSpPr txBox="1"/>
          <p:nvPr/>
        </p:nvSpPr>
        <p:spPr>
          <a:xfrm>
            <a:off x="11228204" y="1361618"/>
            <a:ext cx="69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foo();</a:t>
            </a:r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4374DCB5-BE2E-894E-8C36-48F9165F8948}"/>
              </a:ext>
            </a:extLst>
          </p:cNvPr>
          <p:cNvSpPr/>
          <p:nvPr/>
        </p:nvSpPr>
        <p:spPr>
          <a:xfrm flipH="1">
            <a:off x="9005734" y="1280209"/>
            <a:ext cx="345600" cy="1490400"/>
          </a:xfrm>
          <a:custGeom>
            <a:avLst/>
            <a:gdLst>
              <a:gd name="connsiteX0" fmla="*/ 79200 w 490186"/>
              <a:gd name="connsiteY0" fmla="*/ 1490400 h 1490400"/>
              <a:gd name="connsiteX1" fmla="*/ 489600 w 490186"/>
              <a:gd name="connsiteY1" fmla="*/ 727200 h 1490400"/>
              <a:gd name="connsiteX2" fmla="*/ 0 w 490186"/>
              <a:gd name="connsiteY2" fmla="*/ 0 h 149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186" h="1490400">
                <a:moveTo>
                  <a:pt x="79200" y="1490400"/>
                </a:moveTo>
                <a:cubicBezTo>
                  <a:pt x="291000" y="1233000"/>
                  <a:pt x="502800" y="975600"/>
                  <a:pt x="489600" y="727200"/>
                </a:cubicBezTo>
                <a:cubicBezTo>
                  <a:pt x="476400" y="478800"/>
                  <a:pt x="238200" y="239400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35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BF703-A00B-764C-A794-4D97553A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 Prologue and Epilogue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32B10-87CB-414F-AB33-EA6C5B2D3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07E216-AF0B-234A-8165-130433BD6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711" y="3839133"/>
            <a:ext cx="7222906" cy="2749926"/>
          </a:xfrm>
          <a:prstGeom prst="rect">
            <a:avLst/>
          </a:prstGeom>
        </p:spPr>
      </p:pic>
      <p:sp>
        <p:nvSpPr>
          <p:cNvPr id="6" name="Left Brace 5">
            <a:extLst>
              <a:ext uri="{FF2B5EF4-FFF2-40B4-BE49-F238E27FC236}">
                <a16:creationId xmlns:a16="http://schemas.microsoft.com/office/drawing/2014/main" id="{3731C940-5146-F741-94C2-981213EBE6FA}"/>
              </a:ext>
            </a:extLst>
          </p:cNvPr>
          <p:cNvSpPr/>
          <p:nvPr/>
        </p:nvSpPr>
        <p:spPr>
          <a:xfrm rot="10800000">
            <a:off x="7442221" y="4125171"/>
            <a:ext cx="242772" cy="488014"/>
          </a:xfrm>
          <a:prstGeom prst="leftBrac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21074C75-DFB6-2A4B-AD3E-987F818BF7FB}"/>
              </a:ext>
            </a:extLst>
          </p:cNvPr>
          <p:cNvSpPr/>
          <p:nvPr/>
        </p:nvSpPr>
        <p:spPr>
          <a:xfrm rot="10800000">
            <a:off x="7442221" y="5988486"/>
            <a:ext cx="242772" cy="488014"/>
          </a:xfrm>
          <a:prstGeom prst="leftBrac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7A6D89-0D16-C24E-ACA1-ECDDF8C5A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8950" y="3839133"/>
            <a:ext cx="3746500" cy="27499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A0F2C9A-C720-D74E-974D-3E54DD803977}"/>
              </a:ext>
            </a:extLst>
          </p:cNvPr>
          <p:cNvSpPr/>
          <p:nvPr/>
        </p:nvSpPr>
        <p:spPr>
          <a:xfrm>
            <a:off x="7854847" y="4184512"/>
            <a:ext cx="2239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Prologue </a:t>
            </a:r>
            <a:r>
              <a:rPr lang="en-US">
                <a:solidFill>
                  <a:srgbClr val="FFFF00"/>
                </a:solidFill>
                <a:sym typeface="Wingdings" pitchFamily="2" charset="2"/>
              </a:rPr>
              <a:t> ’</a:t>
            </a:r>
            <a:r>
              <a:rPr lang="en-US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enter’</a:t>
            </a:r>
            <a:endParaRPr lang="en-US">
              <a:solidFill>
                <a:srgbClr val="FFFF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1CF542-5687-A242-B3A6-8521333A7725}"/>
              </a:ext>
            </a:extLst>
          </p:cNvPr>
          <p:cNvSpPr/>
          <p:nvPr/>
        </p:nvSpPr>
        <p:spPr>
          <a:xfrm>
            <a:off x="7758477" y="6013679"/>
            <a:ext cx="2233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Epilogue. </a:t>
            </a:r>
            <a:r>
              <a:rPr lang="en-US">
                <a:solidFill>
                  <a:srgbClr val="FFFF00"/>
                </a:solidFill>
                <a:sym typeface="Wingdings" pitchFamily="2" charset="2"/>
              </a:rPr>
              <a:t> ‘</a:t>
            </a:r>
            <a:r>
              <a:rPr lang="en-US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leave</a:t>
            </a:r>
            <a:r>
              <a:rPr lang="en-US">
                <a:solidFill>
                  <a:srgbClr val="FFFF00"/>
                </a:solidFill>
                <a:sym typeface="Wingdings" pitchFamily="2" charset="2"/>
              </a:rPr>
              <a:t>‘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9E5ABC9-A5B2-7D43-B221-AF8470294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Stack frame managements</a:t>
            </a:r>
          </a:p>
          <a:p>
            <a:pPr lvl="1"/>
            <a:r>
              <a:rPr lang="en-US"/>
              <a:t>alias instructions: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enter</a:t>
            </a:r>
            <a:r>
              <a:rPr lang="en-US"/>
              <a:t>,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leave</a:t>
            </a:r>
          </a:p>
          <a:p>
            <a:r>
              <a:rPr lang="en-US">
                <a:cs typeface="Courier New" panose="02070309020205020404" pitchFamily="49" charset="0"/>
              </a:rPr>
              <a:t>Allocation / de-allocation for local variables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9C8D959-9285-664B-891A-556391274090}"/>
              </a:ext>
            </a:extLst>
          </p:cNvPr>
          <p:cNvCxnSpPr/>
          <p:nvPr/>
        </p:nvCxnSpPr>
        <p:spPr>
          <a:xfrm flipH="1">
            <a:off x="7442220" y="4827494"/>
            <a:ext cx="739588" cy="0"/>
          </a:xfrm>
          <a:prstGeom prst="straightConnector1">
            <a:avLst/>
          </a:prstGeom>
          <a:ln w="222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70B1B06-3036-2D4F-AE2C-9921D64430F6}"/>
              </a:ext>
            </a:extLst>
          </p:cNvPr>
          <p:cNvCxnSpPr/>
          <p:nvPr/>
        </p:nvCxnSpPr>
        <p:spPr>
          <a:xfrm flipH="1">
            <a:off x="7442220" y="5833783"/>
            <a:ext cx="739588" cy="0"/>
          </a:xfrm>
          <a:prstGeom prst="straightConnector1">
            <a:avLst/>
          </a:prstGeom>
          <a:ln w="222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79D0A94-1F4D-0E46-8D1E-33D9FAD2E2E6}"/>
              </a:ext>
            </a:extLst>
          </p:cNvPr>
          <p:cNvSpPr/>
          <p:nvPr/>
        </p:nvSpPr>
        <p:spPr>
          <a:xfrm>
            <a:off x="8255292" y="5619154"/>
            <a:ext cx="1822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De-allocate locals</a:t>
            </a: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EDD317-00CB-1644-910A-77911E87FA8D}"/>
              </a:ext>
            </a:extLst>
          </p:cNvPr>
          <p:cNvSpPr/>
          <p:nvPr/>
        </p:nvSpPr>
        <p:spPr>
          <a:xfrm>
            <a:off x="8181808" y="4629034"/>
            <a:ext cx="1516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Allocate locals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556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BBFB5-A74B-EC47-B46E-86C22E248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Calling Convention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26966-B6EF-C540-BD79-A9E291689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1541"/>
            <a:ext cx="10515600" cy="4991333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Defines </a:t>
            </a:r>
            <a:r>
              <a:rPr lang="en-US" i="1"/>
              <a:t>caller</a:t>
            </a:r>
            <a:r>
              <a:rPr lang="en-US"/>
              <a:t> / </a:t>
            </a:r>
            <a:r>
              <a:rPr lang="en-US" i="1"/>
              <a:t>callee</a:t>
            </a:r>
            <a:r>
              <a:rPr lang="en-US"/>
              <a:t> responsibilities at machine language level</a:t>
            </a:r>
          </a:p>
          <a:p>
            <a:endParaRPr lang="en-US"/>
          </a:p>
          <a:p>
            <a:r>
              <a:rPr lang="en-US"/>
              <a:t>Different calling conventions </a:t>
            </a:r>
          </a:p>
          <a:p>
            <a:pPr lvl="1"/>
            <a:r>
              <a:rPr lang="en-US" i="1" err="1"/>
              <a:t>cdecl</a:t>
            </a:r>
            <a:r>
              <a:rPr lang="en-US"/>
              <a:t> for IA32 (Stack based </a:t>
            </a:r>
            <a:r>
              <a:rPr lang="en-US" err="1"/>
              <a:t>arg</a:t>
            </a:r>
            <a:r>
              <a:rPr lang="en-US"/>
              <a:t> passing)</a:t>
            </a:r>
          </a:p>
          <a:p>
            <a:pPr lvl="1"/>
            <a:r>
              <a:rPr lang="en-US" i="1"/>
              <a:t>x86-64</a:t>
            </a:r>
            <a:r>
              <a:rPr lang="en-US"/>
              <a:t> for AMD64 (Register based </a:t>
            </a:r>
            <a:r>
              <a:rPr lang="en-US" err="1"/>
              <a:t>arg</a:t>
            </a:r>
            <a:r>
              <a:rPr lang="en-US"/>
              <a:t> passing)</a:t>
            </a:r>
          </a:p>
          <a:p>
            <a:pPr lvl="1"/>
            <a:r>
              <a:rPr lang="en-US"/>
              <a:t>ARM calling convention (Register based </a:t>
            </a:r>
            <a:r>
              <a:rPr lang="en-US" err="1"/>
              <a:t>arg</a:t>
            </a:r>
            <a:r>
              <a:rPr lang="en-US"/>
              <a:t> passing)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Seek to find an answer for </a:t>
            </a:r>
            <a:br>
              <a:rPr lang="en-US"/>
            </a:br>
            <a:br>
              <a:rPr lang="en-US"/>
            </a:br>
            <a:r>
              <a:rPr lang="en-US"/>
              <a:t>How does your code call </a:t>
            </a:r>
            <a:r>
              <a:rPr lang="en-US" sz="2400" err="1">
                <a:highlight>
                  <a:srgbClr val="C0C0C0"/>
                </a:highlight>
                <a:latin typeface="Fira Code" panose="020B0809050000020004" pitchFamily="49" charset="0"/>
                <a:ea typeface="Fira Code" panose="020B0809050000020004" pitchFamily="49" charset="0"/>
              </a:rPr>
              <a:t>printf</a:t>
            </a:r>
            <a:r>
              <a:rPr lang="en-US" sz="2400">
                <a:highlight>
                  <a:srgbClr val="C0C0C0"/>
                </a:highlight>
                <a:latin typeface="Fira Code" panose="020B0809050000020004" pitchFamily="49" charset="0"/>
                <a:ea typeface="Fira Code" panose="020B0809050000020004" pitchFamily="49" charset="0"/>
              </a:rPr>
              <a:t>()</a:t>
            </a:r>
            <a:r>
              <a:rPr lang="en-US" sz="2400">
                <a:latin typeface="Fira Code" panose="020B0809050000020004" pitchFamily="49" charset="0"/>
                <a:ea typeface="Fira Code" panose="020B0809050000020004" pitchFamily="49" charset="0"/>
              </a:rPr>
              <a:t> </a:t>
            </a:r>
            <a:r>
              <a:rPr lang="en-US"/>
              <a:t>from a library?</a:t>
            </a:r>
          </a:p>
          <a:p>
            <a:pPr marL="457200" lvl="1" indent="0">
              <a:buNone/>
            </a:pPr>
            <a:r>
              <a:rPr lang="en-US" sz="2000"/>
              <a:t>Loader/linker will first find the address of 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printf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()</a:t>
            </a:r>
            <a:endParaRPr lang="en-US" sz="2000"/>
          </a:p>
          <a:p>
            <a:pPr lvl="1"/>
            <a:endParaRPr lang="en-US"/>
          </a:p>
          <a:p>
            <a:pPr lvl="1"/>
            <a:r>
              <a:rPr lang="en-US"/>
              <a:t>Q1: How can pass function arguments?</a:t>
            </a:r>
          </a:p>
          <a:p>
            <a:pPr lvl="2"/>
            <a:r>
              <a:rPr lang="en-US"/>
              <a:t>Stack or Register?</a:t>
            </a:r>
          </a:p>
          <a:p>
            <a:pPr lvl="1"/>
            <a:r>
              <a:rPr lang="en-US"/>
              <a:t>Q2: How to order function argument?</a:t>
            </a:r>
          </a:p>
          <a:p>
            <a:pPr marL="914400" lvl="2" indent="0">
              <a:buNone/>
            </a:pPr>
            <a:endParaRPr lang="en-US"/>
          </a:p>
          <a:p>
            <a:pPr lvl="1"/>
            <a:r>
              <a:rPr lang="en-US"/>
              <a:t>Q3: How to pass the return value?</a:t>
            </a:r>
          </a:p>
          <a:p>
            <a:pPr lvl="2"/>
            <a:r>
              <a:rPr lang="en-US"/>
              <a:t>%</a:t>
            </a:r>
            <a:r>
              <a:rPr lang="en-US" err="1"/>
              <a:t>eax</a:t>
            </a:r>
            <a:r>
              <a:rPr lang="en-US"/>
              <a:t> (%</a:t>
            </a:r>
            <a:r>
              <a:rPr lang="en-US" err="1"/>
              <a:t>rax</a:t>
            </a:r>
            <a:r>
              <a:rPr lang="en-US"/>
              <a:t>)</a:t>
            </a:r>
          </a:p>
          <a:p>
            <a:pPr marL="457200" lvl="1" indent="0">
              <a:buNone/>
            </a:pPr>
            <a:endParaRPr lang="en-US"/>
          </a:p>
          <a:p>
            <a:pPr lvl="1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F12BD-5031-2A42-8871-2EBF9441D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805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DC1597-E1A7-C749-B6B5-347ECA30CF79}"/>
              </a:ext>
            </a:extLst>
          </p:cNvPr>
          <p:cNvSpPr/>
          <p:nvPr/>
        </p:nvSpPr>
        <p:spPr>
          <a:xfrm>
            <a:off x="844978" y="1527126"/>
            <a:ext cx="8003400" cy="3175200"/>
          </a:xfrm>
          <a:prstGeom prst="rect">
            <a:avLst/>
          </a:prstGeom>
          <a:solidFill>
            <a:schemeClr val="bg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8075"/>
          </a:xfrm>
        </p:spPr>
        <p:txBody>
          <a:bodyPr/>
          <a:lstStyle/>
          <a:p>
            <a:r>
              <a:rPr lang="en-US"/>
              <a:t>IA32 Stack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Relative to </a:t>
            </a:r>
          </a:p>
          <a:p>
            <a:pPr lvl="1"/>
            <a:r>
              <a:rPr lang="en-US"/>
              <a:t>Stack pointer:	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rsp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lvl="1"/>
            <a:r>
              <a:rPr lang="en-US"/>
              <a:t>Base (frame) pointer: 	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/>
              <a:t>Local variables (negative indexing over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/>
              <a:t>)</a:t>
            </a: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mov -0x8(%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ebp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),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eax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		-- value at ebp-0x8</a:t>
            </a: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lea -0x24(%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ebp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),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eax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		-- address at ebp-0x24</a:t>
            </a:r>
          </a:p>
          <a:p>
            <a:endParaRPr lang="en-US"/>
          </a:p>
          <a:p>
            <a:r>
              <a:rPr lang="en-US"/>
              <a:t>Function arguments from caller (positive indexing over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/>
              <a:t>)</a:t>
            </a: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mov 0x8(%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ebp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),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eax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		-- 1</a:t>
            </a:r>
            <a:r>
              <a:rPr lang="en-US" baseline="30000">
                <a:latin typeface="Courier New" charset="0"/>
                <a:ea typeface="Courier New" charset="0"/>
                <a:cs typeface="Courier New" charset="0"/>
              </a:rPr>
              <a:t>st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arg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mov 0xc(%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ebp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),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eax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		-- 2</a:t>
            </a:r>
            <a:r>
              <a:rPr lang="en-US" baseline="30000">
                <a:latin typeface="Courier New" charset="0"/>
                <a:ea typeface="Courier New" charset="0"/>
                <a:cs typeface="Courier New" charset="0"/>
              </a:rPr>
              <a:t>nd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arg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endParaRPr lang="en-US"/>
          </a:p>
          <a:p>
            <a:endParaRPr lang="en-US"/>
          </a:p>
          <a:p>
            <a:r>
              <a:rPr lang="en-US"/>
              <a:t>Prepare function arguments to callee (positive indexing over the stack)</a:t>
            </a: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mov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eax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, (%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esp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)			-- 1</a:t>
            </a:r>
            <a:r>
              <a:rPr lang="en-US" baseline="30000">
                <a:latin typeface="Courier New" charset="0"/>
                <a:ea typeface="Courier New" charset="0"/>
                <a:cs typeface="Courier New" charset="0"/>
              </a:rPr>
              <a:t>st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arg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mov $0x4, 0x4(%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esp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)		-- 2</a:t>
            </a:r>
            <a:r>
              <a:rPr lang="en-US" baseline="30000">
                <a:latin typeface="Courier New" charset="0"/>
                <a:ea typeface="Courier New" charset="0"/>
                <a:cs typeface="Courier New" charset="0"/>
              </a:rPr>
              <a:t>nd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arg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534930-3A09-FD43-8AED-B484B26DFBE4}"/>
              </a:ext>
            </a:extLst>
          </p:cNvPr>
          <p:cNvSpPr/>
          <p:nvPr/>
        </p:nvSpPr>
        <p:spPr>
          <a:xfrm>
            <a:off x="431100" y="1268069"/>
            <a:ext cx="1260000" cy="469038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Callee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F58A88-D197-7B46-8FDE-EC6B2C1106AB}"/>
              </a:ext>
            </a:extLst>
          </p:cNvPr>
          <p:cNvSpPr/>
          <p:nvPr/>
        </p:nvSpPr>
        <p:spPr>
          <a:xfrm>
            <a:off x="9391162" y="656069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ARG2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51DAE8-3556-834A-9F13-2F8455DB107D}"/>
              </a:ext>
            </a:extLst>
          </p:cNvPr>
          <p:cNvSpPr/>
          <p:nvPr/>
        </p:nvSpPr>
        <p:spPr>
          <a:xfrm>
            <a:off x="9369565" y="1239579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9589EA-26C3-5342-8D8E-FBA3453E97B8}"/>
              </a:ext>
            </a:extLst>
          </p:cNvPr>
          <p:cNvSpPr/>
          <p:nvPr/>
        </p:nvSpPr>
        <p:spPr>
          <a:xfrm>
            <a:off x="9369565" y="172538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2B2840-70B5-2743-ABA1-5EDF8A66DA1A}"/>
              </a:ext>
            </a:extLst>
          </p:cNvPr>
          <p:cNvSpPr/>
          <p:nvPr/>
        </p:nvSpPr>
        <p:spPr>
          <a:xfrm>
            <a:off x="9382817" y="2223107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67F1BD-35D1-A74C-82C5-446B5D8B4091}"/>
              </a:ext>
            </a:extLst>
          </p:cNvPr>
          <p:cNvSpPr/>
          <p:nvPr/>
        </p:nvSpPr>
        <p:spPr>
          <a:xfrm>
            <a:off x="9374734" y="271921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B473F4-D43D-F84F-9069-065AEF2C5A53}"/>
              </a:ext>
            </a:extLst>
          </p:cNvPr>
          <p:cNvSpPr/>
          <p:nvPr/>
        </p:nvSpPr>
        <p:spPr>
          <a:xfrm>
            <a:off x="9366651" y="3215329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D20828-6E5C-6043-B9D4-C47EF3E575A4}"/>
              </a:ext>
            </a:extLst>
          </p:cNvPr>
          <p:cNvSpPr txBox="1"/>
          <p:nvPr/>
        </p:nvSpPr>
        <p:spPr>
          <a:xfrm>
            <a:off x="11234865" y="30306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096252-C3CF-844C-B1F9-C0292AC7CBD6}"/>
              </a:ext>
            </a:extLst>
          </p:cNvPr>
          <p:cNvSpPr/>
          <p:nvPr/>
        </p:nvSpPr>
        <p:spPr>
          <a:xfrm>
            <a:off x="9400304" y="3705800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84F46C-1D22-8549-ADA7-5C5DBB4EEC49}"/>
              </a:ext>
            </a:extLst>
          </p:cNvPr>
          <p:cNvSpPr/>
          <p:nvPr/>
        </p:nvSpPr>
        <p:spPr>
          <a:xfrm>
            <a:off x="9400304" y="3202540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DA9D8E-5BC0-2441-87CA-A1EFF7FE21BB}"/>
              </a:ext>
            </a:extLst>
          </p:cNvPr>
          <p:cNvSpPr/>
          <p:nvPr/>
        </p:nvSpPr>
        <p:spPr>
          <a:xfrm>
            <a:off x="9402910" y="272166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18D4C9-A627-1E40-83F2-8BF546B53F26}"/>
              </a:ext>
            </a:extLst>
          </p:cNvPr>
          <p:cNvSpPr txBox="1"/>
          <p:nvPr/>
        </p:nvSpPr>
        <p:spPr>
          <a:xfrm>
            <a:off x="11439910" y="20927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8FBAB6-EB37-D042-9E69-6C92EDEF0847}"/>
              </a:ext>
            </a:extLst>
          </p:cNvPr>
          <p:cNvSpPr/>
          <p:nvPr/>
        </p:nvSpPr>
        <p:spPr>
          <a:xfrm>
            <a:off x="9370771" y="370136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3247AB-1061-F54F-8DC5-4380792F7F7A}"/>
              </a:ext>
            </a:extLst>
          </p:cNvPr>
          <p:cNvSpPr/>
          <p:nvPr/>
        </p:nvSpPr>
        <p:spPr>
          <a:xfrm>
            <a:off x="9374734" y="1185810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ARG1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E674240-01E9-AE40-A48B-4BA7F892AE96}"/>
              </a:ext>
            </a:extLst>
          </p:cNvPr>
          <p:cNvCxnSpPr>
            <a:cxnSpLocks/>
          </p:cNvCxnSpPr>
          <p:nvPr/>
        </p:nvCxnSpPr>
        <p:spPr>
          <a:xfrm>
            <a:off x="8668800" y="2482504"/>
            <a:ext cx="552659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2A3EC49-E67B-F74A-9713-E26B44D4979E}"/>
              </a:ext>
            </a:extLst>
          </p:cNvPr>
          <p:cNvSpPr txBox="1"/>
          <p:nvPr/>
        </p:nvSpPr>
        <p:spPr>
          <a:xfrm>
            <a:off x="8376134" y="2064276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9102D42-0258-BD43-A20C-77BD3A11A4C4}"/>
              </a:ext>
            </a:extLst>
          </p:cNvPr>
          <p:cNvSpPr/>
          <p:nvPr/>
        </p:nvSpPr>
        <p:spPr>
          <a:xfrm>
            <a:off x="9400304" y="1684371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IP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741CF4-B227-434E-A447-B204CD0EF8B4}"/>
              </a:ext>
            </a:extLst>
          </p:cNvPr>
          <p:cNvSpPr/>
          <p:nvPr/>
        </p:nvSpPr>
        <p:spPr>
          <a:xfrm>
            <a:off x="9384851" y="2189477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C3743B4-EFE9-7842-BA5C-D51D4560B868}"/>
              </a:ext>
            </a:extLst>
          </p:cNvPr>
          <p:cNvCxnSpPr>
            <a:cxnSpLocks/>
          </p:cNvCxnSpPr>
          <p:nvPr/>
        </p:nvCxnSpPr>
        <p:spPr>
          <a:xfrm>
            <a:off x="8586142" y="3953683"/>
            <a:ext cx="725146" cy="619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554B13F-8C2D-A248-9272-B35AF3BD4D8F}"/>
              </a:ext>
            </a:extLst>
          </p:cNvPr>
          <p:cNvSpPr txBox="1"/>
          <p:nvPr/>
        </p:nvSpPr>
        <p:spPr>
          <a:xfrm>
            <a:off x="8586142" y="3564741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7AF97D-F46F-C34B-AE2B-B7DAA187430D}"/>
              </a:ext>
            </a:extLst>
          </p:cNvPr>
          <p:cNvSpPr txBox="1"/>
          <p:nvPr/>
        </p:nvSpPr>
        <p:spPr>
          <a:xfrm>
            <a:off x="11260288" y="281928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%ebp-4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05BFE7-04FE-1544-898C-9481C94C5F5D}"/>
              </a:ext>
            </a:extLst>
          </p:cNvPr>
          <p:cNvSpPr txBox="1"/>
          <p:nvPr/>
        </p:nvSpPr>
        <p:spPr>
          <a:xfrm>
            <a:off x="11251807" y="323873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%ebp-8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13E67E-DA93-B74B-93E1-0D06D148F5FA}"/>
              </a:ext>
            </a:extLst>
          </p:cNvPr>
          <p:cNvSpPr txBox="1"/>
          <p:nvPr/>
        </p:nvSpPr>
        <p:spPr>
          <a:xfrm>
            <a:off x="11272276" y="369800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r>
              <a:rPr lang="en-US"/>
              <a:t>-c</a:t>
            </a:r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20239B3A-8E19-E549-9660-B0ACBB46A210}"/>
              </a:ext>
            </a:extLst>
          </p:cNvPr>
          <p:cNvSpPr/>
          <p:nvPr/>
        </p:nvSpPr>
        <p:spPr>
          <a:xfrm rot="16200000">
            <a:off x="8394846" y="1118319"/>
            <a:ext cx="1310942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0924267-55F0-DB4F-9B60-2715C9577577}"/>
              </a:ext>
            </a:extLst>
          </p:cNvPr>
          <p:cNvSpPr/>
          <p:nvPr/>
        </p:nvSpPr>
        <p:spPr>
          <a:xfrm rot="16200000">
            <a:off x="8283945" y="855121"/>
            <a:ext cx="861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Grow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4DC946-FA90-CF4E-88E1-8210B9265039}"/>
              </a:ext>
            </a:extLst>
          </p:cNvPr>
          <p:cNvSpPr txBox="1"/>
          <p:nvPr/>
        </p:nvSpPr>
        <p:spPr>
          <a:xfrm>
            <a:off x="11197454" y="5560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36FC4C-F2B2-C94F-8E54-D0A8749631B4}"/>
              </a:ext>
            </a:extLst>
          </p:cNvPr>
          <p:cNvSpPr txBox="1"/>
          <p:nvPr/>
        </p:nvSpPr>
        <p:spPr>
          <a:xfrm>
            <a:off x="11214396" y="764142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ebp+c</a:t>
            </a:r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DD5945-0BE6-FA46-BA69-7EA301D70AD4}"/>
              </a:ext>
            </a:extLst>
          </p:cNvPr>
          <p:cNvSpPr txBox="1"/>
          <p:nvPr/>
        </p:nvSpPr>
        <p:spPr>
          <a:xfrm>
            <a:off x="11234865" y="122340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%ebp+8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18CFAC-766A-2F44-B071-5F5521613E8E}"/>
              </a:ext>
            </a:extLst>
          </p:cNvPr>
          <p:cNvSpPr/>
          <p:nvPr/>
        </p:nvSpPr>
        <p:spPr>
          <a:xfrm>
            <a:off x="698400" y="5212800"/>
            <a:ext cx="8834400" cy="114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948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F77B86F-EF4B-3E42-A066-EBE8F0BEF07F}"/>
              </a:ext>
            </a:extLst>
          </p:cNvPr>
          <p:cNvSpPr/>
          <p:nvPr/>
        </p:nvSpPr>
        <p:spPr>
          <a:xfrm>
            <a:off x="565800" y="5061600"/>
            <a:ext cx="8003400" cy="1177200"/>
          </a:xfrm>
          <a:prstGeom prst="rect">
            <a:avLst/>
          </a:prstGeom>
          <a:solidFill>
            <a:schemeClr val="bg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8075"/>
          </a:xfrm>
        </p:spPr>
        <p:txBody>
          <a:bodyPr/>
          <a:lstStyle/>
          <a:p>
            <a:r>
              <a:rPr lang="en-US"/>
              <a:t>IA32 Stack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Relative to </a:t>
            </a:r>
          </a:p>
          <a:p>
            <a:pPr lvl="1"/>
            <a:r>
              <a:rPr lang="en-US"/>
              <a:t>Stack pointer:	 	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rsp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lvl="1"/>
            <a:r>
              <a:rPr lang="en-US"/>
              <a:t>Base (frame) pointer: 	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/>
              <a:t>Local variables (negative indexing over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/>
              <a:t>)</a:t>
            </a: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mov -0x8(%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ebp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),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eax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		-- value at ebp-0x8</a:t>
            </a: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lea -0x24(%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ebp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),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eax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		-- address at ebp-0x24</a:t>
            </a:r>
          </a:p>
          <a:p>
            <a:endParaRPr lang="en-US"/>
          </a:p>
          <a:p>
            <a:r>
              <a:rPr lang="en-US"/>
              <a:t>Function arguments from caller (positive indexing over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/>
              <a:t>)</a:t>
            </a: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mov 0x8(%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ebp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),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eax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		-- 1</a:t>
            </a:r>
            <a:r>
              <a:rPr lang="en-US" baseline="30000">
                <a:latin typeface="Courier New" charset="0"/>
                <a:ea typeface="Courier New" charset="0"/>
                <a:cs typeface="Courier New" charset="0"/>
              </a:rPr>
              <a:t>st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arg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mov 0xc(%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ebp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),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eax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		-- 2</a:t>
            </a:r>
            <a:r>
              <a:rPr lang="en-US" baseline="30000">
                <a:latin typeface="Courier New" charset="0"/>
                <a:ea typeface="Courier New" charset="0"/>
                <a:cs typeface="Courier New" charset="0"/>
              </a:rPr>
              <a:t>nd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arg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endParaRPr lang="en-US"/>
          </a:p>
          <a:p>
            <a:endParaRPr lang="en-US"/>
          </a:p>
          <a:p>
            <a:r>
              <a:rPr lang="en-US"/>
              <a:t>Prepare function arguments to callee (positive indexing over the stack)</a:t>
            </a: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mov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eax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, (%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esp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)			-- 1</a:t>
            </a:r>
            <a:r>
              <a:rPr lang="en-US" baseline="30000">
                <a:latin typeface="Courier New" charset="0"/>
                <a:ea typeface="Courier New" charset="0"/>
                <a:cs typeface="Courier New" charset="0"/>
              </a:rPr>
              <a:t>st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arg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mov $0x4, 0x4(%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esp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)		-- 2</a:t>
            </a:r>
            <a:r>
              <a:rPr lang="en-US" baseline="30000">
                <a:latin typeface="Courier New" charset="0"/>
                <a:ea typeface="Courier New" charset="0"/>
                <a:cs typeface="Courier New" charset="0"/>
              </a:rPr>
              <a:t>nd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arg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DC1597-E1A7-C749-B6B5-347ECA30CF79}"/>
              </a:ext>
            </a:extLst>
          </p:cNvPr>
          <p:cNvSpPr/>
          <p:nvPr/>
        </p:nvSpPr>
        <p:spPr>
          <a:xfrm>
            <a:off x="565800" y="1506919"/>
            <a:ext cx="8003400" cy="3175200"/>
          </a:xfrm>
          <a:prstGeom prst="rect">
            <a:avLst/>
          </a:prstGeom>
          <a:solidFill>
            <a:schemeClr val="bg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534930-3A09-FD43-8AED-B484B26DFBE4}"/>
              </a:ext>
            </a:extLst>
          </p:cNvPr>
          <p:cNvSpPr/>
          <p:nvPr/>
        </p:nvSpPr>
        <p:spPr>
          <a:xfrm>
            <a:off x="431100" y="1268069"/>
            <a:ext cx="1260000" cy="469038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Callee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80CE92B-46E5-5742-B05F-802CEB299125}"/>
              </a:ext>
            </a:extLst>
          </p:cNvPr>
          <p:cNvSpPr/>
          <p:nvPr/>
        </p:nvSpPr>
        <p:spPr>
          <a:xfrm>
            <a:off x="415800" y="4807175"/>
            <a:ext cx="1260000" cy="469038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Caller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F58A88-D197-7B46-8FDE-EC6B2C1106AB}"/>
              </a:ext>
            </a:extLst>
          </p:cNvPr>
          <p:cNvSpPr/>
          <p:nvPr/>
        </p:nvSpPr>
        <p:spPr>
          <a:xfrm>
            <a:off x="9391162" y="656069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ARG2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51DAE8-3556-834A-9F13-2F8455DB107D}"/>
              </a:ext>
            </a:extLst>
          </p:cNvPr>
          <p:cNvSpPr/>
          <p:nvPr/>
        </p:nvSpPr>
        <p:spPr>
          <a:xfrm>
            <a:off x="9369565" y="1239579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9589EA-26C3-5342-8D8E-FBA3453E97B8}"/>
              </a:ext>
            </a:extLst>
          </p:cNvPr>
          <p:cNvSpPr/>
          <p:nvPr/>
        </p:nvSpPr>
        <p:spPr>
          <a:xfrm>
            <a:off x="9369565" y="172538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2B2840-70B5-2743-ABA1-5EDF8A66DA1A}"/>
              </a:ext>
            </a:extLst>
          </p:cNvPr>
          <p:cNvSpPr/>
          <p:nvPr/>
        </p:nvSpPr>
        <p:spPr>
          <a:xfrm>
            <a:off x="9382817" y="2223107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67F1BD-35D1-A74C-82C5-446B5D8B4091}"/>
              </a:ext>
            </a:extLst>
          </p:cNvPr>
          <p:cNvSpPr/>
          <p:nvPr/>
        </p:nvSpPr>
        <p:spPr>
          <a:xfrm>
            <a:off x="9374734" y="271921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B473F4-D43D-F84F-9069-065AEF2C5A53}"/>
              </a:ext>
            </a:extLst>
          </p:cNvPr>
          <p:cNvSpPr/>
          <p:nvPr/>
        </p:nvSpPr>
        <p:spPr>
          <a:xfrm>
            <a:off x="9366651" y="3215329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D20828-6E5C-6043-B9D4-C47EF3E575A4}"/>
              </a:ext>
            </a:extLst>
          </p:cNvPr>
          <p:cNvSpPr txBox="1"/>
          <p:nvPr/>
        </p:nvSpPr>
        <p:spPr>
          <a:xfrm>
            <a:off x="11234865" y="30306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096252-C3CF-844C-B1F9-C0292AC7CBD6}"/>
              </a:ext>
            </a:extLst>
          </p:cNvPr>
          <p:cNvSpPr/>
          <p:nvPr/>
        </p:nvSpPr>
        <p:spPr>
          <a:xfrm>
            <a:off x="9400304" y="3705800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84F46C-1D22-8549-ADA7-5C5DBB4EEC49}"/>
              </a:ext>
            </a:extLst>
          </p:cNvPr>
          <p:cNvSpPr/>
          <p:nvPr/>
        </p:nvSpPr>
        <p:spPr>
          <a:xfrm>
            <a:off x="9400304" y="3202540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DA9D8E-5BC0-2441-87CA-A1EFF7FE21BB}"/>
              </a:ext>
            </a:extLst>
          </p:cNvPr>
          <p:cNvSpPr/>
          <p:nvPr/>
        </p:nvSpPr>
        <p:spPr>
          <a:xfrm>
            <a:off x="9402910" y="272166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18D4C9-A627-1E40-83F2-8BF546B53F26}"/>
              </a:ext>
            </a:extLst>
          </p:cNvPr>
          <p:cNvSpPr txBox="1"/>
          <p:nvPr/>
        </p:nvSpPr>
        <p:spPr>
          <a:xfrm>
            <a:off x="11439910" y="20927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8FBAB6-EB37-D042-9E69-6C92EDEF0847}"/>
              </a:ext>
            </a:extLst>
          </p:cNvPr>
          <p:cNvSpPr/>
          <p:nvPr/>
        </p:nvSpPr>
        <p:spPr>
          <a:xfrm>
            <a:off x="9370771" y="370136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3247AB-1061-F54F-8DC5-4380792F7F7A}"/>
              </a:ext>
            </a:extLst>
          </p:cNvPr>
          <p:cNvSpPr/>
          <p:nvPr/>
        </p:nvSpPr>
        <p:spPr>
          <a:xfrm>
            <a:off x="9374734" y="1185810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ARG1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E674240-01E9-AE40-A48B-4BA7F892AE96}"/>
              </a:ext>
            </a:extLst>
          </p:cNvPr>
          <p:cNvCxnSpPr>
            <a:cxnSpLocks/>
          </p:cNvCxnSpPr>
          <p:nvPr/>
        </p:nvCxnSpPr>
        <p:spPr>
          <a:xfrm>
            <a:off x="8668800" y="2482504"/>
            <a:ext cx="552659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2A3EC49-E67B-F74A-9713-E26B44D4979E}"/>
              </a:ext>
            </a:extLst>
          </p:cNvPr>
          <p:cNvSpPr txBox="1"/>
          <p:nvPr/>
        </p:nvSpPr>
        <p:spPr>
          <a:xfrm>
            <a:off x="8606344" y="2090639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9102D42-0258-BD43-A20C-77BD3A11A4C4}"/>
              </a:ext>
            </a:extLst>
          </p:cNvPr>
          <p:cNvSpPr/>
          <p:nvPr/>
        </p:nvSpPr>
        <p:spPr>
          <a:xfrm>
            <a:off x="9400304" y="1684371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IP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741CF4-B227-434E-A447-B204CD0EF8B4}"/>
              </a:ext>
            </a:extLst>
          </p:cNvPr>
          <p:cNvSpPr/>
          <p:nvPr/>
        </p:nvSpPr>
        <p:spPr>
          <a:xfrm>
            <a:off x="9384851" y="2189477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7AF97D-F46F-C34B-AE2B-B7DAA187430D}"/>
              </a:ext>
            </a:extLst>
          </p:cNvPr>
          <p:cNvSpPr txBox="1"/>
          <p:nvPr/>
        </p:nvSpPr>
        <p:spPr>
          <a:xfrm>
            <a:off x="11260288" y="281928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%ebp-4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05BFE7-04FE-1544-898C-9481C94C5F5D}"/>
              </a:ext>
            </a:extLst>
          </p:cNvPr>
          <p:cNvSpPr txBox="1"/>
          <p:nvPr/>
        </p:nvSpPr>
        <p:spPr>
          <a:xfrm>
            <a:off x="11251807" y="323873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%ebp-8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13E67E-DA93-B74B-93E1-0D06D148F5FA}"/>
              </a:ext>
            </a:extLst>
          </p:cNvPr>
          <p:cNvSpPr txBox="1"/>
          <p:nvPr/>
        </p:nvSpPr>
        <p:spPr>
          <a:xfrm>
            <a:off x="11272276" y="369800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r>
              <a:rPr lang="en-US"/>
              <a:t>-c</a:t>
            </a:r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20239B3A-8E19-E549-9660-B0ACBB46A210}"/>
              </a:ext>
            </a:extLst>
          </p:cNvPr>
          <p:cNvSpPr/>
          <p:nvPr/>
        </p:nvSpPr>
        <p:spPr>
          <a:xfrm rot="16200000">
            <a:off x="8394846" y="1118319"/>
            <a:ext cx="1310942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0924267-55F0-DB4F-9B60-2715C9577577}"/>
              </a:ext>
            </a:extLst>
          </p:cNvPr>
          <p:cNvSpPr/>
          <p:nvPr/>
        </p:nvSpPr>
        <p:spPr>
          <a:xfrm rot="16200000">
            <a:off x="8283945" y="855121"/>
            <a:ext cx="861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Grow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4DC946-FA90-CF4E-88E1-8210B9265039}"/>
              </a:ext>
            </a:extLst>
          </p:cNvPr>
          <p:cNvSpPr txBox="1"/>
          <p:nvPr/>
        </p:nvSpPr>
        <p:spPr>
          <a:xfrm>
            <a:off x="11197454" y="5560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36FC4C-F2B2-C94F-8E54-D0A8749631B4}"/>
              </a:ext>
            </a:extLst>
          </p:cNvPr>
          <p:cNvSpPr txBox="1"/>
          <p:nvPr/>
        </p:nvSpPr>
        <p:spPr>
          <a:xfrm>
            <a:off x="11214396" y="764142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ebp+c</a:t>
            </a:r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DD5945-0BE6-FA46-BA69-7EA301D70AD4}"/>
              </a:ext>
            </a:extLst>
          </p:cNvPr>
          <p:cNvSpPr txBox="1"/>
          <p:nvPr/>
        </p:nvSpPr>
        <p:spPr>
          <a:xfrm>
            <a:off x="11234865" y="122340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%ebp+8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53680E9-FBF2-CD46-8DDA-2920E2F65F49}"/>
              </a:ext>
            </a:extLst>
          </p:cNvPr>
          <p:cNvSpPr/>
          <p:nvPr/>
        </p:nvSpPr>
        <p:spPr>
          <a:xfrm>
            <a:off x="9391162" y="41974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0763011-2128-EB4C-8990-02C3D702E984}"/>
              </a:ext>
            </a:extLst>
          </p:cNvPr>
          <p:cNvSpPr/>
          <p:nvPr/>
        </p:nvSpPr>
        <p:spPr>
          <a:xfrm>
            <a:off x="9372910" y="4686427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02CDFEF-11A9-CF4F-86BF-95B11356B434}"/>
              </a:ext>
            </a:extLst>
          </p:cNvPr>
          <p:cNvSpPr/>
          <p:nvPr/>
        </p:nvSpPr>
        <p:spPr>
          <a:xfrm>
            <a:off x="9382012" y="518743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A6B20C-FFC8-3249-A205-C6E6C5B05B5D}"/>
              </a:ext>
            </a:extLst>
          </p:cNvPr>
          <p:cNvSpPr/>
          <p:nvPr/>
        </p:nvSpPr>
        <p:spPr>
          <a:xfrm>
            <a:off x="9380178" y="4704416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 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F72EAE4-CA29-AC45-88B7-4EBD02184466}"/>
              </a:ext>
            </a:extLst>
          </p:cNvPr>
          <p:cNvSpPr/>
          <p:nvPr/>
        </p:nvSpPr>
        <p:spPr>
          <a:xfrm>
            <a:off x="9380178" y="5170280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 1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BF24BED-3B8C-6E45-BAFE-3DF1C4B4D33F}"/>
              </a:ext>
            </a:extLst>
          </p:cNvPr>
          <p:cNvCxnSpPr>
            <a:cxnSpLocks/>
          </p:cNvCxnSpPr>
          <p:nvPr/>
        </p:nvCxnSpPr>
        <p:spPr>
          <a:xfrm>
            <a:off x="8589236" y="5663293"/>
            <a:ext cx="725146" cy="619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5B57FEE1-919C-A945-A071-58E3AF551C18}"/>
              </a:ext>
            </a:extLst>
          </p:cNvPr>
          <p:cNvSpPr txBox="1"/>
          <p:nvPr/>
        </p:nvSpPr>
        <p:spPr>
          <a:xfrm>
            <a:off x="8589236" y="5274351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257BE21-B4F2-4F4A-9740-2FD78459E934}"/>
              </a:ext>
            </a:extLst>
          </p:cNvPr>
          <p:cNvSpPr txBox="1"/>
          <p:nvPr/>
        </p:nvSpPr>
        <p:spPr>
          <a:xfrm>
            <a:off x="11276892" y="5200527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AD2795F-70EB-CC49-9E87-924F379E54F2}"/>
              </a:ext>
            </a:extLst>
          </p:cNvPr>
          <p:cNvSpPr txBox="1"/>
          <p:nvPr/>
        </p:nvSpPr>
        <p:spPr>
          <a:xfrm>
            <a:off x="11312574" y="4746263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%esp+4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19556A0-BF1A-6C47-AE0B-D4F673703813}"/>
              </a:ext>
            </a:extLst>
          </p:cNvPr>
          <p:cNvSpPr/>
          <p:nvPr/>
        </p:nvSpPr>
        <p:spPr>
          <a:xfrm>
            <a:off x="10048439" y="4191416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….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412D0BA-F17B-9D47-AB35-80238258A92C}"/>
              </a:ext>
            </a:extLst>
          </p:cNvPr>
          <p:cNvSpPr/>
          <p:nvPr/>
        </p:nvSpPr>
        <p:spPr>
          <a:xfrm>
            <a:off x="377057" y="1129731"/>
            <a:ext cx="8204889" cy="3677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685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148C88-0676-D361-2953-8677E55FBB92}"/>
              </a:ext>
            </a:extLst>
          </p:cNvPr>
          <p:cNvSpPr/>
          <p:nvPr/>
        </p:nvSpPr>
        <p:spPr>
          <a:xfrm>
            <a:off x="857892" y="5479633"/>
            <a:ext cx="5115467" cy="1042522"/>
          </a:xfrm>
          <a:prstGeom prst="rect">
            <a:avLst/>
          </a:prstGeom>
          <a:solidFill>
            <a:schemeClr val="bg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100" y="242904"/>
            <a:ext cx="10515600" cy="938075"/>
          </a:xfrm>
        </p:spPr>
        <p:txBody>
          <a:bodyPr>
            <a:normAutofit/>
          </a:bodyPr>
          <a:lstStyle/>
          <a:p>
            <a:r>
              <a:rPr lang="en-US" sz="3600"/>
              <a:t>IA32: Call, ret, Function Prologue, Epilogue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0978"/>
            <a:ext cx="10515600" cy="5434117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call &lt;target&gt;</a:t>
            </a:r>
          </a:p>
          <a:p>
            <a:pPr lvl="1"/>
            <a:r>
              <a:rPr lang="en-US">
                <a:latin typeface="Courier New" charset="0"/>
                <a:ea typeface="Courier New" charset="0"/>
                <a:cs typeface="Courier New" charset="0"/>
              </a:rPr>
              <a:t>push %EIP; JUMP &lt;target&gt;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ret</a:t>
            </a:r>
          </a:p>
          <a:p>
            <a:pPr marL="457200" lvl="1" indent="0">
              <a:buNone/>
            </a:pP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jmp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 (%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esp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); sub 4 (%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esp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) </a:t>
            </a: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pop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eip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485FC762-645C-CE42-A365-D79093B798E9}"/>
              </a:ext>
            </a:extLst>
          </p:cNvPr>
          <p:cNvSpPr/>
          <p:nvPr/>
        </p:nvSpPr>
        <p:spPr>
          <a:xfrm>
            <a:off x="251100" y="1933017"/>
            <a:ext cx="1829700" cy="469038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Prologue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5EF419-561E-CB40-92C3-0B4F0A470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850" y="2290629"/>
            <a:ext cx="3904150" cy="1326341"/>
          </a:xfrm>
          <a:prstGeom prst="rect">
            <a:avLst/>
          </a:prstGeom>
        </p:spPr>
      </p:pic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E571EA27-75E0-6947-BF76-D7C9D82F4D0B}"/>
              </a:ext>
            </a:extLst>
          </p:cNvPr>
          <p:cNvSpPr/>
          <p:nvPr/>
        </p:nvSpPr>
        <p:spPr>
          <a:xfrm>
            <a:off x="268550" y="3805018"/>
            <a:ext cx="1829700" cy="469038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Epilogue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460E689-4ADF-FD43-9BAD-CE1CE20B1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850" y="4569171"/>
            <a:ext cx="2732950" cy="403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742F38E-8B4C-3D40-A408-245F775AA6F0}"/>
              </a:ext>
            </a:extLst>
          </p:cNvPr>
          <p:cNvSpPr/>
          <p:nvPr/>
        </p:nvSpPr>
        <p:spPr>
          <a:xfrm>
            <a:off x="5041525" y="4469701"/>
            <a:ext cx="26661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Courier New" charset="0"/>
                <a:ea typeface="Courier New" charset="0"/>
                <a:cs typeface="Courier New" charset="0"/>
              </a:rPr>
              <a:t>mov (%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ebp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),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esp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  </a:t>
            </a:r>
          </a:p>
          <a:p>
            <a:r>
              <a:rPr lang="en-US">
                <a:latin typeface="Courier New" charset="0"/>
                <a:cs typeface="Courier New" charset="0"/>
              </a:rPr>
              <a:t>pop %</a:t>
            </a:r>
            <a:r>
              <a:rPr lang="en-US" err="1">
                <a:latin typeface="Courier New" charset="0"/>
                <a:cs typeface="Courier New" charset="0"/>
              </a:rPr>
              <a:t>ebp</a:t>
            </a:r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8D403F4-30DF-2046-A049-59F524D9A6EE}"/>
              </a:ext>
            </a:extLst>
          </p:cNvPr>
          <p:cNvSpPr/>
          <p:nvPr/>
        </p:nvSpPr>
        <p:spPr>
          <a:xfrm>
            <a:off x="9445752" y="283920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0A128ED-9BD1-6A4C-82D4-E28A0D89C51B}"/>
              </a:ext>
            </a:extLst>
          </p:cNvPr>
          <p:cNvSpPr/>
          <p:nvPr/>
        </p:nvSpPr>
        <p:spPr>
          <a:xfrm>
            <a:off x="9459004" y="781639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8CD43E9-6AB0-C54A-A3C6-8EC74C19B884}"/>
              </a:ext>
            </a:extLst>
          </p:cNvPr>
          <p:cNvSpPr/>
          <p:nvPr/>
        </p:nvSpPr>
        <p:spPr>
          <a:xfrm>
            <a:off x="9450921" y="1277750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CE456A9-E19F-F941-94FD-5678F88D940E}"/>
              </a:ext>
            </a:extLst>
          </p:cNvPr>
          <p:cNvSpPr txBox="1"/>
          <p:nvPr/>
        </p:nvSpPr>
        <p:spPr>
          <a:xfrm>
            <a:off x="11311052" y="15891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CC2227D-72BB-504B-AF0F-B34D548CA374}"/>
              </a:ext>
            </a:extLst>
          </p:cNvPr>
          <p:cNvSpPr/>
          <p:nvPr/>
        </p:nvSpPr>
        <p:spPr>
          <a:xfrm>
            <a:off x="9479097" y="1280200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16CF401-B1C6-074D-8F9B-230F7D1C5FB3}"/>
              </a:ext>
            </a:extLst>
          </p:cNvPr>
          <p:cNvSpPr/>
          <p:nvPr/>
        </p:nvSpPr>
        <p:spPr>
          <a:xfrm>
            <a:off x="9476491" y="24290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IP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71A2ECF-6E18-0C46-BC76-9AE0A4FA4C39}"/>
              </a:ext>
            </a:extLst>
          </p:cNvPr>
          <p:cNvSpPr/>
          <p:nvPr/>
        </p:nvSpPr>
        <p:spPr>
          <a:xfrm>
            <a:off x="9461038" y="748009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427B281-0458-DF45-936D-701827B62967}"/>
              </a:ext>
            </a:extLst>
          </p:cNvPr>
          <p:cNvSpPr/>
          <p:nvPr/>
        </p:nvSpPr>
        <p:spPr>
          <a:xfrm>
            <a:off x="9456736" y="180575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056D84E-6AD2-6844-95A3-5FE6A5C29873}"/>
              </a:ext>
            </a:extLst>
          </p:cNvPr>
          <p:cNvSpPr/>
          <p:nvPr/>
        </p:nvSpPr>
        <p:spPr>
          <a:xfrm>
            <a:off x="9438484" y="2294710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D04A005-75BF-8944-A5F0-F7B62785B1F2}"/>
              </a:ext>
            </a:extLst>
          </p:cNvPr>
          <p:cNvSpPr/>
          <p:nvPr/>
        </p:nvSpPr>
        <p:spPr>
          <a:xfrm>
            <a:off x="9447586" y="279572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0F4A45A-93F8-F144-8F28-F05A6EA56B91}"/>
              </a:ext>
            </a:extLst>
          </p:cNvPr>
          <p:cNvSpPr/>
          <p:nvPr/>
        </p:nvSpPr>
        <p:spPr>
          <a:xfrm>
            <a:off x="9445752" y="2312699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 2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FA109BE-9563-D249-BA52-82A56843C4BB}"/>
              </a:ext>
            </a:extLst>
          </p:cNvPr>
          <p:cNvSpPr/>
          <p:nvPr/>
        </p:nvSpPr>
        <p:spPr>
          <a:xfrm>
            <a:off x="9445752" y="2778563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 1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45D4F35-74E4-1449-B7C9-3BE28A908D47}"/>
              </a:ext>
            </a:extLst>
          </p:cNvPr>
          <p:cNvSpPr/>
          <p:nvPr/>
        </p:nvSpPr>
        <p:spPr>
          <a:xfrm>
            <a:off x="10114013" y="1799699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….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CF1BD81-7036-5A48-87D0-07E42EC4E866}"/>
              </a:ext>
            </a:extLst>
          </p:cNvPr>
          <p:cNvSpPr/>
          <p:nvPr/>
        </p:nvSpPr>
        <p:spPr>
          <a:xfrm>
            <a:off x="9481331" y="3305108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IP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189F6A5-6AD9-5C44-B8ED-B7CC4329179A}"/>
              </a:ext>
            </a:extLst>
          </p:cNvPr>
          <p:cNvSpPr/>
          <p:nvPr/>
        </p:nvSpPr>
        <p:spPr>
          <a:xfrm>
            <a:off x="9465878" y="3810214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DDFED54-24C0-6846-80FA-0170E8E4203C}"/>
              </a:ext>
            </a:extLst>
          </p:cNvPr>
          <p:cNvSpPr/>
          <p:nvPr/>
        </p:nvSpPr>
        <p:spPr>
          <a:xfrm>
            <a:off x="9456736" y="4830821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B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6395458-3491-1D4E-BB7A-EB921C7EDAFE}"/>
              </a:ext>
            </a:extLst>
          </p:cNvPr>
          <p:cNvSpPr/>
          <p:nvPr/>
        </p:nvSpPr>
        <p:spPr>
          <a:xfrm>
            <a:off x="9459342" y="4349949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A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0EB756D-5ADB-F440-AFB5-A3714FC13BC0}"/>
              </a:ext>
            </a:extLst>
          </p:cNvPr>
          <p:cNvSpPr/>
          <p:nvPr/>
        </p:nvSpPr>
        <p:spPr>
          <a:xfrm>
            <a:off x="9476490" y="5344657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B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5EC3715-CEF1-F140-8BD3-0F3478F173C3}"/>
              </a:ext>
            </a:extLst>
          </p:cNvPr>
          <p:cNvSpPr/>
          <p:nvPr/>
        </p:nvSpPr>
        <p:spPr>
          <a:xfrm>
            <a:off x="9476489" y="586193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DD1E372-53C9-9F4D-B126-2EF44DC20B09}"/>
              </a:ext>
            </a:extLst>
          </p:cNvPr>
          <p:cNvCxnSpPr>
            <a:cxnSpLocks/>
          </p:cNvCxnSpPr>
          <p:nvPr/>
        </p:nvCxnSpPr>
        <p:spPr>
          <a:xfrm>
            <a:off x="8647027" y="4131599"/>
            <a:ext cx="552659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DD795B76-8232-E847-A811-CC421D625E9E}"/>
              </a:ext>
            </a:extLst>
          </p:cNvPr>
          <p:cNvSpPr txBox="1"/>
          <p:nvPr/>
        </p:nvSpPr>
        <p:spPr>
          <a:xfrm>
            <a:off x="8354361" y="3713371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9164D98-0BDB-2447-BC16-3B5019D0EB5D}"/>
              </a:ext>
            </a:extLst>
          </p:cNvPr>
          <p:cNvCxnSpPr>
            <a:cxnSpLocks/>
          </p:cNvCxnSpPr>
          <p:nvPr/>
        </p:nvCxnSpPr>
        <p:spPr>
          <a:xfrm>
            <a:off x="8522898" y="6152893"/>
            <a:ext cx="725146" cy="619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59AC79D8-F19E-874E-89D3-91962F3E4727}"/>
              </a:ext>
            </a:extLst>
          </p:cNvPr>
          <p:cNvSpPr txBox="1"/>
          <p:nvPr/>
        </p:nvSpPr>
        <p:spPr>
          <a:xfrm>
            <a:off x="8522898" y="5763951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8E573ECC-5699-0440-8430-893FA4CE577D}"/>
              </a:ext>
            </a:extLst>
          </p:cNvPr>
          <p:cNvSpPr/>
          <p:nvPr/>
        </p:nvSpPr>
        <p:spPr>
          <a:xfrm>
            <a:off x="11370683" y="3873600"/>
            <a:ext cx="331200" cy="2484446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307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Calling Convention: IA32 vs. AMD64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69764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IA32 (32 bit): pushes argument on the stack (for </a:t>
            </a:r>
            <a:r>
              <a:rPr lang="en-US" i="1"/>
              <a:t>callee</a:t>
            </a:r>
            <a:r>
              <a:rPr lang="en-US"/>
              <a:t>)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0x4*n 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	: </a:t>
            </a:r>
            <a:r>
              <a:rPr lang="en-US"/>
              <a:t>n-</a:t>
            </a:r>
            <a:r>
              <a:rPr lang="en-US" err="1"/>
              <a:t>th</a:t>
            </a:r>
            <a:r>
              <a:rPr lang="en-US"/>
              <a:t> argument</a:t>
            </a:r>
          </a:p>
          <a:p>
            <a:pPr marL="457200" lvl="1" indent="0">
              <a:buNone/>
            </a:pPr>
            <a:r>
              <a:rPr lang="en-US"/>
              <a:t>	       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	: </a:t>
            </a:r>
            <a:r>
              <a:rPr lang="en-US">
                <a:cs typeface="Courier New" panose="02070309020205020404" pitchFamily="49" charset="0"/>
              </a:rPr>
              <a:t>1</a:t>
            </a:r>
            <a:r>
              <a:rPr lang="en-US" baseline="30000">
                <a:cs typeface="Courier New" panose="02070309020205020404" pitchFamily="49" charset="0"/>
              </a:rPr>
              <a:t>st</a:t>
            </a:r>
            <a:r>
              <a:rPr lang="en-US">
                <a:cs typeface="Courier New" panose="02070309020205020404" pitchFamily="49" charset="0"/>
              </a:rPr>
              <a:t> </a:t>
            </a:r>
            <a:r>
              <a:rPr lang="en-US" err="1">
                <a:cs typeface="Courier New" panose="02070309020205020404" pitchFamily="49" charset="0"/>
              </a:rPr>
              <a:t>arg</a:t>
            </a:r>
            <a:r>
              <a:rPr lang="en-US">
                <a:cs typeface="Courier New" panose="02070309020205020404" pitchFamily="49" charset="0"/>
              </a:rPr>
              <a:t>  </a:t>
            </a:r>
            <a:r>
              <a:rPr lang="en-US"/>
              <a:t>accessed by callee via	</a:t>
            </a:r>
            <a:r>
              <a:rPr lang="en-US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0x8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/>
              <a:t>	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0x4(%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	: </a:t>
            </a:r>
            <a:r>
              <a:rPr lang="en-US">
                <a:cs typeface="Courier New" panose="02070309020205020404" pitchFamily="49" charset="0"/>
              </a:rPr>
              <a:t>2</a:t>
            </a:r>
            <a:r>
              <a:rPr lang="en-US" baseline="30000">
                <a:cs typeface="Courier New" panose="02070309020205020404" pitchFamily="49" charset="0"/>
              </a:rPr>
              <a:t>nd</a:t>
            </a:r>
            <a:r>
              <a:rPr lang="en-US">
                <a:cs typeface="Courier New" panose="02070309020205020404" pitchFamily="49" charset="0"/>
              </a:rPr>
              <a:t> </a:t>
            </a:r>
            <a:r>
              <a:rPr lang="en-US" err="1">
                <a:cs typeface="Courier New" panose="02070309020205020404" pitchFamily="49" charset="0"/>
              </a:rPr>
              <a:t>arg</a:t>
            </a:r>
            <a:r>
              <a:rPr lang="en-US">
                <a:cs typeface="Courier New" panose="02070309020205020404" pitchFamily="49" charset="0"/>
              </a:rPr>
              <a:t> </a:t>
            </a:r>
            <a:r>
              <a:rPr lang="en-US"/>
              <a:t>accessed by callee via 	</a:t>
            </a:r>
            <a:r>
              <a:rPr lang="en-US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0xc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</a:p>
          <a:p>
            <a:pPr marL="457200" lvl="1" indent="0">
              <a:buNone/>
            </a:pPr>
            <a:r>
              <a:rPr lang="en-US"/>
              <a:t>	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0x8(%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	: </a:t>
            </a:r>
            <a:r>
              <a:rPr lang="en-US">
                <a:cs typeface="Courier New" panose="02070309020205020404" pitchFamily="49" charset="0"/>
              </a:rPr>
              <a:t>3</a:t>
            </a:r>
            <a:r>
              <a:rPr lang="en-US" baseline="30000">
                <a:cs typeface="Courier New" panose="02070309020205020404" pitchFamily="49" charset="0"/>
              </a:rPr>
              <a:t>rd</a:t>
            </a:r>
            <a:r>
              <a:rPr lang="en-US">
                <a:cs typeface="Courier New" panose="02070309020205020404" pitchFamily="49" charset="0"/>
              </a:rPr>
              <a:t> </a:t>
            </a:r>
            <a:r>
              <a:rPr lang="en-US" err="1">
                <a:cs typeface="Courier New" panose="02070309020205020404" pitchFamily="49" charset="0"/>
              </a:rPr>
              <a:t>arg</a:t>
            </a:r>
            <a:r>
              <a:rPr lang="en-US">
                <a:cs typeface="Courier New" panose="02070309020205020404" pitchFamily="49" charset="0"/>
              </a:rPr>
              <a:t>  </a:t>
            </a:r>
            <a:r>
              <a:rPr lang="en-US"/>
              <a:t>accessed by callee via 	</a:t>
            </a:r>
            <a:r>
              <a:rPr lang="en-US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0x10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solidFill>
                  <a:srgbClr val="C00000"/>
                </a:solidFill>
              </a:rPr>
              <a:t>Start from +8 for the index for </a:t>
            </a:r>
            <a:r>
              <a:rPr lang="en-US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>
                <a:solidFill>
                  <a:srgbClr val="C00000"/>
                </a:solidFill>
              </a:rPr>
              <a:t>at the callee…</a:t>
            </a:r>
          </a:p>
          <a:p>
            <a:pPr lvl="1"/>
            <a:endParaRPr lang="en-US"/>
          </a:p>
          <a:p>
            <a:r>
              <a:rPr lang="en-US"/>
              <a:t>amd64 (64 bit): use </a:t>
            </a:r>
            <a:r>
              <a:rPr lang="en-US" i="1"/>
              <a:t>registers</a:t>
            </a:r>
            <a:r>
              <a:rPr lang="en-US"/>
              <a:t> to pass argument to </a:t>
            </a:r>
            <a:r>
              <a:rPr lang="en-US" i="1"/>
              <a:t>callee</a:t>
            </a:r>
          </a:p>
          <a:p>
            <a:pPr marL="0" indent="0">
              <a:buNone/>
            </a:pPr>
            <a:endParaRPr lang="en-US" i="1"/>
          </a:p>
          <a:p>
            <a:pPr lvl="1"/>
            <a:r>
              <a:rPr lang="en-US"/>
              <a:t>Register order (1</a:t>
            </a:r>
            <a:r>
              <a:rPr lang="en-US" baseline="30000"/>
              <a:t>st</a:t>
            </a:r>
            <a:r>
              <a:rPr lang="en-US"/>
              <a:t>, 2</a:t>
            </a:r>
            <a:r>
              <a:rPr lang="en-US" baseline="30000"/>
              <a:t>nd</a:t>
            </a:r>
            <a:r>
              <a:rPr lang="en-US"/>
              <a:t>, 3</a:t>
            </a:r>
            <a:r>
              <a:rPr lang="en-US" baseline="30000"/>
              <a:t>rd</a:t>
            </a:r>
            <a:r>
              <a:rPr lang="en-US"/>
              <a:t>, 4</a:t>
            </a:r>
            <a:r>
              <a:rPr lang="en-US" baseline="30000"/>
              <a:t>th</a:t>
            </a:r>
            <a:r>
              <a:rPr lang="en-US"/>
              <a:t>, 5</a:t>
            </a:r>
            <a:r>
              <a:rPr lang="en-US" baseline="30000"/>
              <a:t>th</a:t>
            </a:r>
            <a:r>
              <a:rPr lang="en-US"/>
              <a:t>, 6</a:t>
            </a:r>
            <a:r>
              <a:rPr lang="en-US" baseline="30000"/>
              <a:t>th</a:t>
            </a:r>
            <a:r>
              <a:rPr lang="en-US"/>
              <a:t>, etc.)</a:t>
            </a:r>
          </a:p>
          <a:p>
            <a:pPr marL="914400" lvl="2" indent="0">
              <a:buNone/>
            </a:pPr>
            <a:r>
              <a:rPr lang="en-US">
                <a:latin typeface="Courier New" panose="02070309020205020404" pitchFamily="49" charset="0"/>
                <a:ea typeface="Courier New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Courier New" panose="02070309020205020404" pitchFamily="49" charset="0"/>
                <a:ea typeface="Courier New" charset="0"/>
                <a:cs typeface="Courier New" panose="02070309020205020404" pitchFamily="49" charset="0"/>
              </a:rPr>
              <a:t>rdi</a:t>
            </a:r>
            <a:r>
              <a:rPr lang="en-US">
                <a:latin typeface="Courier New" panose="02070309020205020404" pitchFamily="49" charset="0"/>
                <a:ea typeface="Courier New" charset="0"/>
                <a:cs typeface="Courier New" panose="02070309020205020404" pitchFamily="49" charset="0"/>
              </a:rPr>
              <a:t>, %</a:t>
            </a:r>
            <a:r>
              <a:rPr lang="en-US" err="1">
                <a:latin typeface="Courier New" panose="02070309020205020404" pitchFamily="49" charset="0"/>
                <a:ea typeface="Courier New" charset="0"/>
                <a:cs typeface="Courier New" panose="02070309020205020404" pitchFamily="49" charset="0"/>
              </a:rPr>
              <a:t>rsi</a:t>
            </a:r>
            <a:r>
              <a:rPr lang="en-US">
                <a:latin typeface="Courier New" panose="02070309020205020404" pitchFamily="49" charset="0"/>
                <a:ea typeface="Courier New" charset="0"/>
                <a:cs typeface="Courier New" panose="02070309020205020404" pitchFamily="49" charset="0"/>
              </a:rPr>
              <a:t>, %</a:t>
            </a:r>
            <a:r>
              <a:rPr lang="en-US" err="1">
                <a:latin typeface="Courier New" panose="02070309020205020404" pitchFamily="49" charset="0"/>
                <a:ea typeface="Courier New" charset="0"/>
                <a:cs typeface="Courier New" panose="02070309020205020404" pitchFamily="49" charset="0"/>
              </a:rPr>
              <a:t>rdx</a:t>
            </a:r>
            <a:r>
              <a:rPr lang="en-US">
                <a:latin typeface="Courier New" panose="02070309020205020404" pitchFamily="49" charset="0"/>
                <a:ea typeface="Courier New" charset="0"/>
                <a:cs typeface="Courier New" panose="02070309020205020404" pitchFamily="49" charset="0"/>
              </a:rPr>
              <a:t>, %</a:t>
            </a:r>
            <a:r>
              <a:rPr lang="en-US" err="1">
                <a:latin typeface="Courier New" panose="02070309020205020404" pitchFamily="49" charset="0"/>
                <a:ea typeface="Courier New" charset="0"/>
                <a:cs typeface="Courier New" panose="02070309020205020404" pitchFamily="49" charset="0"/>
              </a:rPr>
              <a:t>rcx</a:t>
            </a:r>
            <a:r>
              <a:rPr lang="en-US">
                <a:latin typeface="Courier New" panose="02070309020205020404" pitchFamily="49" charset="0"/>
                <a:ea typeface="Courier New" charset="0"/>
                <a:cs typeface="Courier New" panose="02070309020205020404" pitchFamily="49" charset="0"/>
              </a:rPr>
              <a:t>, %r8, %r9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mr-IN">
                <a:latin typeface="Courier New" panose="02070309020205020404" pitchFamily="49" charset="0"/>
              </a:rPr>
              <a:t>…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b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// use stack for more arguments</a:t>
            </a:r>
            <a:br>
              <a:rPr lang="en-US"/>
            </a:br>
            <a:endParaRPr lang="en-US"/>
          </a:p>
          <a:p>
            <a:pPr lvl="1"/>
            <a:r>
              <a:rPr lang="en-US" i="1"/>
              <a:t>Callee</a:t>
            </a:r>
            <a:r>
              <a:rPr lang="en-US"/>
              <a:t> also uses these registers to get arguments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3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A455A88-59A4-8565-E1FB-8B567AB8AD98}"/>
              </a:ext>
            </a:extLst>
          </p:cNvPr>
          <p:cNvSpPr/>
          <p:nvPr/>
        </p:nvSpPr>
        <p:spPr>
          <a:xfrm>
            <a:off x="5952000" y="2531233"/>
            <a:ext cx="5401800" cy="1726950"/>
          </a:xfrm>
          <a:prstGeom prst="rect">
            <a:avLst/>
          </a:prstGeom>
          <a:solidFill>
            <a:schemeClr val="bg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F6004F-6C5A-94DA-8C60-E3EAD2128AE2}"/>
              </a:ext>
            </a:extLst>
          </p:cNvPr>
          <p:cNvSpPr/>
          <p:nvPr/>
        </p:nvSpPr>
        <p:spPr>
          <a:xfrm>
            <a:off x="426201" y="2531232"/>
            <a:ext cx="4758880" cy="2484441"/>
          </a:xfrm>
          <a:prstGeom prst="rect">
            <a:avLst/>
          </a:prstGeom>
          <a:solidFill>
            <a:schemeClr val="bg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B1127-4897-2D4D-B8D9-81478B587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043"/>
            <a:ext cx="10515600" cy="1325563"/>
          </a:xfrm>
        </p:spPr>
        <p:txBody>
          <a:bodyPr/>
          <a:lstStyle/>
          <a:p>
            <a:r>
              <a:rPr lang="en-US" err="1"/>
              <a:t>printf</a:t>
            </a:r>
            <a:r>
              <a:rPr lang="en-US"/>
              <a:t>()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23379-EAE7-A946-A688-91A1C01FB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8"/>
            <a:ext cx="6069496" cy="4351338"/>
          </a:xfrm>
        </p:spPr>
        <p:txBody>
          <a:bodyPr>
            <a:normAutofit/>
          </a:bodyPr>
          <a:lstStyle/>
          <a:p>
            <a:r>
              <a:rPr lang="en-US" sz="2400" err="1"/>
              <a:t>printf</a:t>
            </a:r>
            <a:r>
              <a:rPr lang="en-US" sz="2400"/>
              <a:t>() in x86</a:t>
            </a:r>
          </a:p>
          <a:p>
            <a:endParaRPr lang="en-US" sz="2400"/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lea    0x8048727, %eax</a:t>
            </a:r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mov    -0x8(%</a:t>
            </a: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),%</a:t>
            </a: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ecx</a:t>
            </a:r>
            <a:endParaRPr lang="en-US" sz="20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mov    -0xc(%</a:t>
            </a: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),%</a:t>
            </a: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edx</a:t>
            </a:r>
            <a:endParaRPr lang="en-US" sz="20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mov    %</a:t>
            </a: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,(%</a:t>
            </a: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mov    %ecx,0x4(%</a:t>
            </a: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mov    %edx,0x8(%</a:t>
            </a: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call   0x8048370 &lt;</a:t>
            </a: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printf@plt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A701638-244F-8443-8AE9-3CAAA597F98C}"/>
              </a:ext>
            </a:extLst>
          </p:cNvPr>
          <p:cNvSpPr txBox="1">
            <a:spLocks/>
          </p:cNvSpPr>
          <p:nvPr/>
        </p:nvSpPr>
        <p:spPr>
          <a:xfrm>
            <a:off x="5539409" y="1690688"/>
            <a:ext cx="665259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/>
              <a:t>printf</a:t>
            </a:r>
            <a:r>
              <a:rPr lang="en-US"/>
              <a:t>() in amd64</a:t>
            </a:r>
          </a:p>
          <a:p>
            <a:pPr marL="457200" lvl="1" indent="0">
              <a:buNone/>
            </a:pP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movabs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$0x400905,%rdi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mov    -0x8(%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rbp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rsi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mov    -0x10(%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rbp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rdx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callq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0x400500 &lt;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printf@plt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C827EB-2FA0-744D-B94A-308A1F676FD2}"/>
              </a:ext>
            </a:extLst>
          </p:cNvPr>
          <p:cNvSpPr txBox="1"/>
          <p:nvPr/>
        </p:nvSpPr>
        <p:spPr>
          <a:xfrm>
            <a:off x="10671795" y="2498339"/>
            <a:ext cx="47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1st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666D24-8190-5F4B-B1A0-CECAFCB4D637}"/>
              </a:ext>
            </a:extLst>
          </p:cNvPr>
          <p:cNvSpPr txBox="1"/>
          <p:nvPr/>
        </p:nvSpPr>
        <p:spPr>
          <a:xfrm>
            <a:off x="10671795" y="2900564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2nd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B15BEE-8490-6C42-A0AD-B5071060BA8F}"/>
              </a:ext>
            </a:extLst>
          </p:cNvPr>
          <p:cNvSpPr txBox="1"/>
          <p:nvPr/>
        </p:nvSpPr>
        <p:spPr>
          <a:xfrm>
            <a:off x="10671795" y="3263554"/>
            <a:ext cx="504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3rd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672E7-2002-2940-844D-FB146F40E964}"/>
              </a:ext>
            </a:extLst>
          </p:cNvPr>
          <p:cNvSpPr txBox="1"/>
          <p:nvPr/>
        </p:nvSpPr>
        <p:spPr>
          <a:xfrm>
            <a:off x="229878" y="5482375"/>
            <a:ext cx="4955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printf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(0x8048727, ebp_8, </a:t>
            </a: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ebp_c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AD224C-E2B3-2E45-8BE9-939C69B5EB81}"/>
              </a:ext>
            </a:extLst>
          </p:cNvPr>
          <p:cNvSpPr txBox="1"/>
          <p:nvPr/>
        </p:nvSpPr>
        <p:spPr>
          <a:xfrm>
            <a:off x="5952000" y="5482375"/>
            <a:ext cx="4955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printf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(0x400905, rbp_8, rbp_10)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5DDA76-C106-832D-6655-B9D7EF5C5A0A}"/>
              </a:ext>
            </a:extLst>
          </p:cNvPr>
          <p:cNvSpPr txBox="1"/>
          <p:nvPr/>
        </p:nvSpPr>
        <p:spPr>
          <a:xfrm>
            <a:off x="4254525" y="2531232"/>
            <a:ext cx="47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1st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77BFC1-5E0B-0186-992E-C5845B26DECE}"/>
              </a:ext>
            </a:extLst>
          </p:cNvPr>
          <p:cNvSpPr txBox="1"/>
          <p:nvPr/>
        </p:nvSpPr>
        <p:spPr>
          <a:xfrm>
            <a:off x="4225987" y="2866215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2nd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6FBE18-08DB-1764-CCE4-89ECDF2181D4}"/>
              </a:ext>
            </a:extLst>
          </p:cNvPr>
          <p:cNvSpPr txBox="1"/>
          <p:nvPr/>
        </p:nvSpPr>
        <p:spPr>
          <a:xfrm>
            <a:off x="4237822" y="3243217"/>
            <a:ext cx="504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3rd</a:t>
            </a:r>
          </a:p>
        </p:txBody>
      </p:sp>
    </p:spTree>
    <p:extLst>
      <p:ext uri="{BB962C8B-B14F-4D97-AF65-F5344CB8AC3E}">
        <p14:creationId xmlns:p14="http://schemas.microsoft.com/office/powerpoint/2010/main" val="291612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0FAB42-7718-C35A-7E38-2FB50CCD1157}"/>
              </a:ext>
            </a:extLst>
          </p:cNvPr>
          <p:cNvSpPr/>
          <p:nvPr/>
        </p:nvSpPr>
        <p:spPr>
          <a:xfrm>
            <a:off x="1237798" y="2303986"/>
            <a:ext cx="4746382" cy="633998"/>
          </a:xfrm>
          <a:prstGeom prst="rect">
            <a:avLst/>
          </a:prstGeom>
          <a:solidFill>
            <a:schemeClr val="bg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ABAA90-2693-5AAB-777D-8695B89B93F8}"/>
              </a:ext>
            </a:extLst>
          </p:cNvPr>
          <p:cNvSpPr/>
          <p:nvPr/>
        </p:nvSpPr>
        <p:spPr>
          <a:xfrm>
            <a:off x="1237798" y="3825281"/>
            <a:ext cx="4746382" cy="633998"/>
          </a:xfrm>
          <a:prstGeom prst="rect">
            <a:avLst/>
          </a:prstGeom>
          <a:solidFill>
            <a:schemeClr val="bg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EF438A-C503-C98E-41D4-87D33E1D503A}"/>
              </a:ext>
            </a:extLst>
          </p:cNvPr>
          <p:cNvSpPr/>
          <p:nvPr/>
        </p:nvSpPr>
        <p:spPr>
          <a:xfrm>
            <a:off x="1286494" y="5205899"/>
            <a:ext cx="4697686" cy="886493"/>
          </a:xfrm>
          <a:prstGeom prst="rect">
            <a:avLst/>
          </a:prstGeom>
          <a:solidFill>
            <a:schemeClr val="bg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AMD64 Stack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Stores local variables (negative access over </a:t>
            </a:r>
            <a:r>
              <a:rPr lang="en-US">
                <a:latin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</a:rPr>
              <a:t>rbp</a:t>
            </a:r>
            <a:r>
              <a:rPr lang="en-US"/>
              <a:t>)</a:t>
            </a:r>
            <a:br>
              <a:rPr lang="en-US"/>
            </a:br>
            <a:endParaRPr lang="en-US"/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mov -0x8(%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rbp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), 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rax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lea -0x24(%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rbp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),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rax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endParaRPr lang="en-US"/>
          </a:p>
          <a:p>
            <a:r>
              <a:rPr lang="en-US"/>
              <a:t>Function arguments from registers (not stack)</a:t>
            </a:r>
            <a:br>
              <a:rPr lang="en-US"/>
            </a:br>
            <a:endParaRPr lang="en-US"/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mov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rdi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, 	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rax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mov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rsi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, 	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rax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/>
              <a:t>Function arguments to callee</a:t>
            </a:r>
            <a:br>
              <a:rPr lang="en-US"/>
            </a:br>
            <a:endParaRPr lang="en-US"/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mov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rdi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, 	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rax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mov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rsi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, 	$0x4</a:t>
            </a: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mov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rdx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, 	$0x40006 </a:t>
            </a:r>
          </a:p>
        </p:txBody>
      </p:sp>
    </p:spTree>
    <p:extLst>
      <p:ext uri="{BB962C8B-B14F-4D97-AF65-F5344CB8AC3E}">
        <p14:creationId xmlns:p14="http://schemas.microsoft.com/office/powerpoint/2010/main" val="609726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78EF9-D6EB-9445-8C49-71745E3ED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Encoding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98823-0F05-4F44-9F98-F769B2E4F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Two’s complement encoding</a:t>
            </a:r>
          </a:p>
          <a:p>
            <a:endParaRPr lang="en-US"/>
          </a:p>
          <a:p>
            <a:r>
              <a:rPr lang="en-US"/>
              <a:t>Primitive Types</a:t>
            </a:r>
          </a:p>
          <a:p>
            <a:endParaRPr lang="en-US"/>
          </a:p>
          <a:p>
            <a:r>
              <a:rPr lang="en-US"/>
              <a:t>ASCII</a:t>
            </a:r>
          </a:p>
          <a:p>
            <a:endParaRPr lang="en-US"/>
          </a:p>
          <a:p>
            <a:r>
              <a:rPr lang="en-US"/>
              <a:t>String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2963F-20BB-B645-8081-4DB0563B3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196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E68F-56F2-D440-91A0-5F2DC7A47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– Function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F5486-6E20-B547-A4CA-54AF8A396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 level6, </a:t>
            </a:r>
            <a:r>
              <a:rPr lang="en-US">
                <a:latin typeface="Consolas" panose="020B0609020204030204" pitchFamily="49" charset="0"/>
              </a:rPr>
              <a:t>main() </a:t>
            </a:r>
            <a:r>
              <a:rPr lang="en-US"/>
              <a:t>calls </a:t>
            </a:r>
            <a:r>
              <a:rPr lang="en-US" err="1">
                <a:latin typeface="Consolas" panose="020B0609020204030204" pitchFamily="49" charset="0"/>
              </a:rPr>
              <a:t>receive_input</a:t>
            </a:r>
            <a:r>
              <a:rPr lang="en-US">
                <a:latin typeface="Consolas" panose="020B0609020204030204" pitchFamily="49" charset="0"/>
              </a:rPr>
              <a:t>()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call   0x8048570 &lt;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receive_input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0x0804866b &lt;+11&gt;:	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xor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/>
              <a:t>Head of </a:t>
            </a:r>
            <a:r>
              <a:rPr lang="en-US" err="1">
                <a:latin typeface="Consolas" panose="020B0609020204030204" pitchFamily="49" charset="0"/>
              </a:rPr>
              <a:t>receive_input</a:t>
            </a:r>
            <a:r>
              <a:rPr lang="en-US">
                <a:latin typeface="Consolas" panose="020B0609020204030204" pitchFamily="49" charset="0"/>
              </a:rPr>
              <a:t>()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0x08048570 &lt;+0&gt;:	push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0x08048571 &lt;+1&gt;:	mov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0x08048573 &lt;+3&gt;:	push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esi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0x08048574 &lt;+4&gt;:	sub    $0x54,%esp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2F276B-F5BB-F34D-9C30-D15ECC4AE2BE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48EDF6-79B5-2344-A56A-DB08F36C4BF1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227CF9-2294-434E-8D23-1FEB79F80B45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8AD01BA-DC86-BF4B-B9F3-D632B0D25A98}"/>
              </a:ext>
            </a:extLst>
          </p:cNvPr>
          <p:cNvCxnSpPr/>
          <p:nvPr/>
        </p:nvCxnSpPr>
        <p:spPr>
          <a:xfrm>
            <a:off x="8192686" y="987113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CC0351-DA58-8B4E-8DEF-618259853703}"/>
              </a:ext>
            </a:extLst>
          </p:cNvPr>
          <p:cNvSpPr txBox="1"/>
          <p:nvPr/>
        </p:nvSpPr>
        <p:spPr>
          <a:xfrm>
            <a:off x="7483838" y="791122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2532054-74F3-474B-B9A0-489B6A5EABF2}"/>
              </a:ext>
            </a:extLst>
          </p:cNvPr>
          <p:cNvCxnSpPr/>
          <p:nvPr/>
        </p:nvCxnSpPr>
        <p:spPr>
          <a:xfrm>
            <a:off x="6290999" y="186047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044E298-D2FF-874B-B4F7-43C53E8C3A06}"/>
              </a:ext>
            </a:extLst>
          </p:cNvPr>
          <p:cNvSpPr txBox="1"/>
          <p:nvPr/>
        </p:nvSpPr>
        <p:spPr>
          <a:xfrm>
            <a:off x="5582151" y="-9944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D58D62-0466-5E40-95E8-0CA1AD391DEA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</p:spTree>
    <p:extLst>
      <p:ext uri="{BB962C8B-B14F-4D97-AF65-F5344CB8AC3E}">
        <p14:creationId xmlns:p14="http://schemas.microsoft.com/office/powerpoint/2010/main" val="4143359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E68F-56F2-D440-91A0-5F2DC7A47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– Function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F5486-6E20-B547-A4CA-54AF8A396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 level6, main() calls </a:t>
            </a:r>
            <a:r>
              <a:rPr lang="en-US" err="1"/>
              <a:t>receive_input</a:t>
            </a:r>
            <a:r>
              <a:rPr lang="en-US"/>
              <a:t>()</a:t>
            </a:r>
          </a:p>
          <a:p>
            <a:pPr marL="457200" lvl="1" indent="0">
              <a:buNone/>
            </a:pPr>
            <a:r>
              <a:rPr lang="en-US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call   0x8048570 &lt;</a:t>
            </a:r>
            <a:r>
              <a:rPr lang="en-US" b="1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receive_input</a:t>
            </a:r>
            <a:r>
              <a:rPr lang="en-US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0x0804866b &lt;+11&gt;:	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xor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endParaRPr lang="en-US" b="1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/>
              <a:t>Head of </a:t>
            </a:r>
            <a:r>
              <a:rPr lang="en-US" err="1"/>
              <a:t>receive_input</a:t>
            </a:r>
            <a:endParaRPr lang="en-US"/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0x08048570 &lt;+0&gt;:	push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0x08048571 &lt;+1&gt;:	mov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0x08048573 &lt;+3&gt;:	push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esi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0x08048574 &lt;+4&gt;:	sub    $0x54,%esp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2F276B-F5BB-F34D-9C30-D15ECC4AE2BE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48EDF6-79B5-2344-A56A-DB08F36C4BF1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227CF9-2294-434E-8D23-1FEB79F80B45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8AD01BA-DC86-BF4B-B9F3-D632B0D25A98}"/>
              </a:ext>
            </a:extLst>
          </p:cNvPr>
          <p:cNvCxnSpPr/>
          <p:nvPr/>
        </p:nvCxnSpPr>
        <p:spPr>
          <a:xfrm>
            <a:off x="8192686" y="987113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CC0351-DA58-8B4E-8DEF-618259853703}"/>
              </a:ext>
            </a:extLst>
          </p:cNvPr>
          <p:cNvSpPr txBox="1"/>
          <p:nvPr/>
        </p:nvSpPr>
        <p:spPr>
          <a:xfrm>
            <a:off x="7483838" y="791122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2532054-74F3-474B-B9A0-489B6A5EABF2}"/>
              </a:ext>
            </a:extLst>
          </p:cNvPr>
          <p:cNvCxnSpPr/>
          <p:nvPr/>
        </p:nvCxnSpPr>
        <p:spPr>
          <a:xfrm>
            <a:off x="6290999" y="186047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044E298-D2FF-874B-B4F7-43C53E8C3A06}"/>
              </a:ext>
            </a:extLst>
          </p:cNvPr>
          <p:cNvSpPr txBox="1"/>
          <p:nvPr/>
        </p:nvSpPr>
        <p:spPr>
          <a:xfrm>
            <a:off x="5582151" y="-9944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D58D62-0466-5E40-95E8-0CA1AD391DEA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</p:spTree>
    <p:extLst>
      <p:ext uri="{BB962C8B-B14F-4D97-AF65-F5344CB8AC3E}">
        <p14:creationId xmlns:p14="http://schemas.microsoft.com/office/powerpoint/2010/main" val="9649310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E68F-56F2-D440-91A0-5F2DC7A47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– Function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F5486-6E20-B547-A4CA-54AF8A396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 level6, main() calls </a:t>
            </a:r>
            <a:r>
              <a:rPr lang="en-US" err="1"/>
              <a:t>receive_input</a:t>
            </a:r>
            <a:r>
              <a:rPr lang="en-US"/>
              <a:t>()</a:t>
            </a:r>
          </a:p>
          <a:p>
            <a:pPr marL="457200" lvl="1" indent="0">
              <a:buNone/>
            </a:pPr>
            <a:r>
              <a:rPr lang="en-US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call   0x8048570 &lt;</a:t>
            </a:r>
            <a:r>
              <a:rPr lang="en-US" b="1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receive_input</a:t>
            </a:r>
            <a:r>
              <a:rPr lang="en-US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0x0804866b &lt;+11&gt;:	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xor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endParaRPr lang="en-US" b="1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/>
              <a:t>Head of </a:t>
            </a:r>
            <a:r>
              <a:rPr lang="en-US" err="1"/>
              <a:t>receive_input</a:t>
            </a:r>
            <a:endParaRPr lang="en-US"/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0x08048570 &lt;+0&gt;:	push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0x08048571 &lt;+1&gt;:	mov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0x08048573 &lt;+3&gt;:	push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esi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0x08048574 &lt;+4&gt;:	sub    $0x54,%esp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2F276B-F5BB-F34D-9C30-D15ECC4AE2BE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48EDF6-79B5-2344-A56A-DB08F36C4BF1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227CF9-2294-434E-8D23-1FEB79F80B45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2532054-74F3-474B-B9A0-489B6A5EABF2}"/>
              </a:ext>
            </a:extLst>
          </p:cNvPr>
          <p:cNvCxnSpPr/>
          <p:nvPr/>
        </p:nvCxnSpPr>
        <p:spPr>
          <a:xfrm>
            <a:off x="6290999" y="186047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044E298-D2FF-874B-B4F7-43C53E8C3A06}"/>
              </a:ext>
            </a:extLst>
          </p:cNvPr>
          <p:cNvSpPr txBox="1"/>
          <p:nvPr/>
        </p:nvSpPr>
        <p:spPr>
          <a:xfrm>
            <a:off x="5582151" y="-9944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D58D62-0466-5E40-95E8-0CA1AD391DEA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9010C6-93F6-A447-814D-C1A9CCFE3B92}"/>
              </a:ext>
            </a:extLst>
          </p:cNvPr>
          <p:cNvCxnSpPr/>
          <p:nvPr/>
        </p:nvCxnSpPr>
        <p:spPr>
          <a:xfrm>
            <a:off x="8220913" y="148322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7571B0C-CBE3-BB4E-94A3-37F4F970F8B2}"/>
              </a:ext>
            </a:extLst>
          </p:cNvPr>
          <p:cNvSpPr txBox="1"/>
          <p:nvPr/>
        </p:nvSpPr>
        <p:spPr>
          <a:xfrm>
            <a:off x="7512065" y="1287233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188E62-0060-0948-B3D2-1902AC5F9E99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9620C6-3B35-854F-BC85-602C4BBCF568}"/>
              </a:ext>
            </a:extLst>
          </p:cNvPr>
          <p:cNvSpPr txBox="1"/>
          <p:nvPr/>
        </p:nvSpPr>
        <p:spPr>
          <a:xfrm>
            <a:off x="838200" y="5420140"/>
            <a:ext cx="7320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CFF"/>
                </a:solidFill>
              </a:rPr>
              <a:t>Call: push the address to return to the stack, then jump!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FCAF1F1-C0AD-8243-ACD5-BF71935FD8EC}"/>
              </a:ext>
            </a:extLst>
          </p:cNvPr>
          <p:cNvCxnSpPr>
            <a:cxnSpLocks/>
          </p:cNvCxnSpPr>
          <p:nvPr/>
        </p:nvCxnSpPr>
        <p:spPr>
          <a:xfrm flipV="1">
            <a:off x="3558209" y="1287233"/>
            <a:ext cx="5933661" cy="158517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33144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E68F-56F2-D440-91A0-5F2DC7A47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– Function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F5486-6E20-B547-A4CA-54AF8A396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 level6, main() calls </a:t>
            </a:r>
            <a:r>
              <a:rPr lang="en-US" err="1"/>
              <a:t>receive_input</a:t>
            </a:r>
            <a:r>
              <a:rPr lang="en-US"/>
              <a:t>()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call   0x8048570 &lt;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receive_input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0x0804866b &lt;+11&gt;:	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xor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/>
              <a:t>Head of </a:t>
            </a:r>
            <a:r>
              <a:rPr lang="en-US" err="1"/>
              <a:t>receive_input</a:t>
            </a:r>
            <a:endParaRPr lang="en-US"/>
          </a:p>
          <a:p>
            <a:pPr marL="457200" lvl="1" indent="0">
              <a:buNone/>
            </a:pPr>
            <a:r>
              <a:rPr lang="en-US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0x08048570 &lt;+0&gt;:	push   %</a:t>
            </a:r>
            <a:r>
              <a:rPr lang="en-US" b="1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 b="1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0x08048571 &lt;+1&gt;:	mov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0x08048573 &lt;+3&gt;:	push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esi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0x08048574 &lt;+4&gt;:	sub    $0x54,%esp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2F276B-F5BB-F34D-9C30-D15ECC4AE2BE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48EDF6-79B5-2344-A56A-DB08F36C4BF1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227CF9-2294-434E-8D23-1FEB79F80B45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2532054-74F3-474B-B9A0-489B6A5EABF2}"/>
              </a:ext>
            </a:extLst>
          </p:cNvPr>
          <p:cNvCxnSpPr/>
          <p:nvPr/>
        </p:nvCxnSpPr>
        <p:spPr>
          <a:xfrm>
            <a:off x="6290999" y="186047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044E298-D2FF-874B-B4F7-43C53E8C3A06}"/>
              </a:ext>
            </a:extLst>
          </p:cNvPr>
          <p:cNvSpPr txBox="1"/>
          <p:nvPr/>
        </p:nvSpPr>
        <p:spPr>
          <a:xfrm>
            <a:off x="5582151" y="-9944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D58D62-0466-5E40-95E8-0CA1AD391DEA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9010C6-93F6-A447-814D-C1A9CCFE3B92}"/>
              </a:ext>
            </a:extLst>
          </p:cNvPr>
          <p:cNvCxnSpPr/>
          <p:nvPr/>
        </p:nvCxnSpPr>
        <p:spPr>
          <a:xfrm>
            <a:off x="8220913" y="148322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7571B0C-CBE3-BB4E-94A3-37F4F970F8B2}"/>
              </a:ext>
            </a:extLst>
          </p:cNvPr>
          <p:cNvSpPr txBox="1"/>
          <p:nvPr/>
        </p:nvSpPr>
        <p:spPr>
          <a:xfrm>
            <a:off x="7512065" y="1287233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188E62-0060-0948-B3D2-1902AC5F9E99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29F5494-F737-B341-9BB3-1B84D979EBBC}"/>
                  </a:ext>
                </a:extLst>
              </p14:cNvPr>
              <p14:cNvContentPartPr/>
              <p14:nvPr/>
            </p14:nvContentPartPr>
            <p14:xfrm>
              <a:off x="5427000" y="3235320"/>
              <a:ext cx="467280" cy="4089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29F5494-F737-B341-9BB3-1B84D979EBB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17640" y="3225960"/>
                <a:ext cx="486000" cy="42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91500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E68F-56F2-D440-91A0-5F2DC7A47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– Function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F5486-6E20-B547-A4CA-54AF8A396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 level6, main() calls </a:t>
            </a:r>
            <a:r>
              <a:rPr lang="en-US" err="1"/>
              <a:t>receive_input</a:t>
            </a:r>
            <a:r>
              <a:rPr lang="en-US"/>
              <a:t>()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call   0x8048570 &lt;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receive_input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0x0804866b &lt;+11&gt;:	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xor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/>
              <a:t>Head of </a:t>
            </a:r>
            <a:r>
              <a:rPr lang="en-US" err="1"/>
              <a:t>receive_input</a:t>
            </a:r>
            <a:endParaRPr lang="en-US"/>
          </a:p>
          <a:p>
            <a:pPr marL="457200" lvl="1" indent="0">
              <a:buNone/>
            </a:pPr>
            <a:r>
              <a:rPr lang="en-US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0x08048570 &lt;+0&gt;:	push   %</a:t>
            </a:r>
            <a:r>
              <a:rPr lang="en-US" b="1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 b="1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0x08048571 &lt;+1&gt;:	mov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0x08048573 &lt;+3&gt;:	push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esi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0x08048574 &lt;+4&gt;:	sub    $0x54,%esp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2F276B-F5BB-F34D-9C30-D15ECC4AE2BE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48EDF6-79B5-2344-A56A-DB08F36C4BF1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227CF9-2294-434E-8D23-1FEB79F80B45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2532054-74F3-474B-B9A0-489B6A5EABF2}"/>
              </a:ext>
            </a:extLst>
          </p:cNvPr>
          <p:cNvCxnSpPr/>
          <p:nvPr/>
        </p:nvCxnSpPr>
        <p:spPr>
          <a:xfrm>
            <a:off x="6290999" y="186047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044E298-D2FF-874B-B4F7-43C53E8C3A06}"/>
              </a:ext>
            </a:extLst>
          </p:cNvPr>
          <p:cNvSpPr txBox="1"/>
          <p:nvPr/>
        </p:nvSpPr>
        <p:spPr>
          <a:xfrm>
            <a:off x="5582151" y="-9944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D58D62-0466-5E40-95E8-0CA1AD391DEA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188E62-0060-0948-B3D2-1902AC5F9E99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1BEEC7-4CC9-914C-8DB9-E124199C63E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52D3836-B4B2-5340-8AF3-DABCA6E73699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7A7711C-1305-3444-B660-A5792DBB3A76}"/>
              </a:ext>
            </a:extLst>
          </p:cNvPr>
          <p:cNvSpPr txBox="1"/>
          <p:nvPr/>
        </p:nvSpPr>
        <p:spPr>
          <a:xfrm>
            <a:off x="7514817" y="1782313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9C93FB7-4069-DC45-AA6A-3A154500F3D1}"/>
              </a:ext>
            </a:extLst>
          </p:cNvPr>
          <p:cNvCxnSpPr>
            <a:cxnSpLocks/>
          </p:cNvCxnSpPr>
          <p:nvPr/>
        </p:nvCxnSpPr>
        <p:spPr>
          <a:xfrm>
            <a:off x="6290999" y="338447"/>
            <a:ext cx="3489105" cy="1352241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32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E68F-56F2-D440-91A0-5F2DC7A47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– Function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F5486-6E20-B547-A4CA-54AF8A396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 level6, </a:t>
            </a:r>
            <a:r>
              <a:rPr lang="en-US">
                <a:latin typeface="Consolas" panose="020B0609020204030204" pitchFamily="49" charset="0"/>
              </a:rPr>
              <a:t>main() </a:t>
            </a:r>
            <a:r>
              <a:rPr lang="en-US"/>
              <a:t>calls </a:t>
            </a:r>
            <a:r>
              <a:rPr lang="en-US" err="1">
                <a:latin typeface="Consolas" panose="020B0609020204030204" pitchFamily="49" charset="0"/>
              </a:rPr>
              <a:t>receive_input</a:t>
            </a:r>
            <a:r>
              <a:rPr lang="en-US">
                <a:latin typeface="Consolas" panose="020B0609020204030204" pitchFamily="49" charset="0"/>
              </a:rPr>
              <a:t>()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call   0x8048570 &lt;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receive_input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0x0804866b &lt;+11&gt;:	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xor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/>
              <a:t>Head of </a:t>
            </a:r>
            <a:r>
              <a:rPr lang="en-US" err="1">
                <a:latin typeface="Consolas" panose="020B0609020204030204" pitchFamily="49" charset="0"/>
              </a:rPr>
              <a:t>receive_input</a:t>
            </a:r>
            <a:r>
              <a:rPr lang="en-US">
                <a:latin typeface="Consolas" panose="020B0609020204030204" pitchFamily="49" charset="0"/>
              </a:rPr>
              <a:t>()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0x08048570 &lt;+0&gt;:	push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0x08048571 &lt;+1&gt;:	mov    %</a:t>
            </a:r>
            <a:r>
              <a:rPr lang="en-US" b="1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,%</a:t>
            </a:r>
            <a:r>
              <a:rPr lang="en-US" b="1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 b="1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0x08048573 &lt;+3&gt;:	push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esi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0x08048574 &lt;+4&gt;:	sub    $0x54,%esp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2F276B-F5BB-F34D-9C30-D15ECC4AE2BE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48EDF6-79B5-2344-A56A-DB08F36C4BF1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227CF9-2294-434E-8D23-1FEB79F80B45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2532054-74F3-474B-B9A0-489B6A5EABF2}"/>
              </a:ext>
            </a:extLst>
          </p:cNvPr>
          <p:cNvCxnSpPr/>
          <p:nvPr/>
        </p:nvCxnSpPr>
        <p:spPr>
          <a:xfrm>
            <a:off x="6290999" y="186047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044E298-D2FF-874B-B4F7-43C53E8C3A06}"/>
              </a:ext>
            </a:extLst>
          </p:cNvPr>
          <p:cNvSpPr txBox="1"/>
          <p:nvPr/>
        </p:nvSpPr>
        <p:spPr>
          <a:xfrm>
            <a:off x="5582151" y="-9944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D58D62-0466-5E40-95E8-0CA1AD391DEA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188E62-0060-0948-B3D2-1902AC5F9E99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1BEEC7-4CC9-914C-8DB9-E124199C63E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52D3836-B4B2-5340-8AF3-DABCA6E73699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7A7711C-1305-3444-B660-A5792DBB3A76}"/>
              </a:ext>
            </a:extLst>
          </p:cNvPr>
          <p:cNvSpPr txBox="1"/>
          <p:nvPr/>
        </p:nvSpPr>
        <p:spPr>
          <a:xfrm>
            <a:off x="7514817" y="1782313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821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E68F-56F2-D440-91A0-5F2DC7A47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– Function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F5486-6E20-B547-A4CA-54AF8A396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 level6, main() calls </a:t>
            </a:r>
            <a:r>
              <a:rPr lang="en-US" err="1"/>
              <a:t>receive_input</a:t>
            </a:r>
            <a:r>
              <a:rPr lang="en-US"/>
              <a:t>()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call   0x8048570 &lt;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receive_input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0x0804866b &lt;+11&gt;:	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xor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/>
              <a:t>Head of </a:t>
            </a:r>
            <a:r>
              <a:rPr lang="en-US" err="1"/>
              <a:t>receive_input</a:t>
            </a:r>
            <a:endParaRPr lang="en-US"/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0x08048570 &lt;+0&gt;:	push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0x08048571 &lt;+1&gt;:	mov    %</a:t>
            </a:r>
            <a:r>
              <a:rPr lang="en-US" b="1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,%</a:t>
            </a:r>
            <a:r>
              <a:rPr lang="en-US" b="1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 b="1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0x08048573 &lt;+3&gt;:	push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esi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0x08048574 &lt;+4&gt;:	sub    $0x54,%esp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2F276B-F5BB-F34D-9C30-D15ECC4AE2BE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48EDF6-79B5-2344-A56A-DB08F36C4BF1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227CF9-2294-434E-8D23-1FEB79F80B45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188E62-0060-0948-B3D2-1902AC5F9E99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1BEEC7-4CC9-914C-8DB9-E124199C63E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52D3836-B4B2-5340-8AF3-DABCA6E73699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7A7711C-1305-3444-B660-A5792DBB3A76}"/>
              </a:ext>
            </a:extLst>
          </p:cNvPr>
          <p:cNvSpPr txBox="1"/>
          <p:nvPr/>
        </p:nvSpPr>
        <p:spPr>
          <a:xfrm>
            <a:off x="7514817" y="1782313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1F7707-29E0-FB4A-991B-FC461E8654EF}"/>
              </a:ext>
            </a:extLst>
          </p:cNvPr>
          <p:cNvSpPr txBox="1"/>
          <p:nvPr/>
        </p:nvSpPr>
        <p:spPr>
          <a:xfrm>
            <a:off x="7482757" y="1573491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693951-BA9E-4A4D-BE11-A8DF73C7C717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2E0F5C08-89B6-AC49-818F-6E3E7A3DF4DB}"/>
              </a:ext>
            </a:extLst>
          </p:cNvPr>
          <p:cNvCxnSpPr>
            <a:cxnSpLocks/>
            <a:stCxn id="18" idx="3"/>
            <a:endCxn id="21" idx="3"/>
          </p:cNvCxnSpPr>
          <p:nvPr/>
        </p:nvCxnSpPr>
        <p:spPr>
          <a:xfrm flipH="1" flipV="1">
            <a:off x="10270192" y="197918"/>
            <a:ext cx="1074308" cy="1532331"/>
          </a:xfrm>
          <a:prstGeom prst="curvedConnector3">
            <a:avLst>
              <a:gd name="adj1" fmla="val -57052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6891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E68F-56F2-D440-91A0-5F2DC7A47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– Function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F5486-6E20-B547-A4CA-54AF8A396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 level6, main() calls </a:t>
            </a:r>
            <a:r>
              <a:rPr lang="en-US" err="1"/>
              <a:t>receive_input</a:t>
            </a:r>
            <a:r>
              <a:rPr lang="en-US"/>
              <a:t>()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call   0x8048570 &lt;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receive_input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0x0804866b &lt;+11&gt;:	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xor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/>
              <a:t>Head of </a:t>
            </a:r>
            <a:r>
              <a:rPr lang="en-US" err="1"/>
              <a:t>receive_input</a:t>
            </a:r>
            <a:endParaRPr lang="en-US"/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0x08048570 &lt;+0&gt;:	push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0x08048571 &lt;+1&gt;:	mov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0x08048573 &lt;+3&gt;:	push   %</a:t>
            </a:r>
            <a:r>
              <a:rPr lang="en-US" b="1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esi</a:t>
            </a:r>
            <a:endParaRPr lang="en-US" b="1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0x08048574 &lt;+4&gt;:	sub    $0x54,%esp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2F276B-F5BB-F34D-9C30-D15ECC4AE2BE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48EDF6-79B5-2344-A56A-DB08F36C4BF1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227CF9-2294-434E-8D23-1FEB79F80B45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188E62-0060-0948-B3D2-1902AC5F9E99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1BEEC7-4CC9-914C-8DB9-E124199C63E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52D3836-B4B2-5340-8AF3-DABCA6E73699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7A7711C-1305-3444-B660-A5792DBB3A76}"/>
              </a:ext>
            </a:extLst>
          </p:cNvPr>
          <p:cNvSpPr txBox="1"/>
          <p:nvPr/>
        </p:nvSpPr>
        <p:spPr>
          <a:xfrm>
            <a:off x="7514817" y="1782313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1F7707-29E0-FB4A-991B-FC461E8654EF}"/>
              </a:ext>
            </a:extLst>
          </p:cNvPr>
          <p:cNvSpPr txBox="1"/>
          <p:nvPr/>
        </p:nvSpPr>
        <p:spPr>
          <a:xfrm>
            <a:off x="7482757" y="1573491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558D32-3DB8-7B45-88C4-9D08E01A137D}"/>
              </a:ext>
            </a:extLst>
          </p:cNvPr>
          <p:cNvSpPr txBox="1"/>
          <p:nvPr/>
        </p:nvSpPr>
        <p:spPr>
          <a:xfrm>
            <a:off x="8223665" y="52490"/>
            <a:ext cx="2368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Previous Base Pointer…</a:t>
            </a:r>
          </a:p>
        </p:txBody>
      </p: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C6335111-2D9F-B84F-A8E4-DEEA766E25F1}"/>
              </a:ext>
            </a:extLst>
          </p:cNvPr>
          <p:cNvCxnSpPr>
            <a:cxnSpLocks/>
            <a:stCxn id="6" idx="3"/>
          </p:cNvCxnSpPr>
          <p:nvPr/>
        </p:nvCxnSpPr>
        <p:spPr>
          <a:xfrm flipH="1" flipV="1">
            <a:off x="10479052" y="158356"/>
            <a:ext cx="873174" cy="1577824"/>
          </a:xfrm>
          <a:prstGeom prst="curvedConnector4">
            <a:avLst>
              <a:gd name="adj1" fmla="val -26180"/>
              <a:gd name="adj2" fmla="val 106231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4829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E68F-56F2-D440-91A0-5F2DC7A47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– Function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F5486-6E20-B547-A4CA-54AF8A396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 level6, main() calls </a:t>
            </a:r>
            <a:r>
              <a:rPr lang="en-US" err="1"/>
              <a:t>receive_input</a:t>
            </a:r>
            <a:r>
              <a:rPr lang="en-US"/>
              <a:t>()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call   0x8048570 &lt;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receive_input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0x0804866b &lt;+11&gt;:	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xor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/>
              <a:t>Head of </a:t>
            </a:r>
            <a:r>
              <a:rPr lang="en-US" err="1"/>
              <a:t>receive_input</a:t>
            </a:r>
            <a:endParaRPr lang="en-US"/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0x08048570 &lt;+0&gt;:	push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0x08048571 &lt;+1&gt;:	mov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0x08048573 &lt;+3&gt;:	push   %</a:t>
            </a:r>
            <a:r>
              <a:rPr lang="en-US" b="1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esi</a:t>
            </a:r>
            <a:endParaRPr lang="en-US" b="1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0x08048574 &lt;+4&gt;:	sub    $0x54,%esp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2F276B-F5BB-F34D-9C30-D15ECC4AE2BE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48EDF6-79B5-2344-A56A-DB08F36C4BF1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227CF9-2294-434E-8D23-1FEB79F80B45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188E62-0060-0948-B3D2-1902AC5F9E99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1BEEC7-4CC9-914C-8DB9-E124199C63E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52D3836-B4B2-5340-8AF3-DABCA6E73699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E1F7707-29E0-FB4A-991B-FC461E8654EF}"/>
              </a:ext>
            </a:extLst>
          </p:cNvPr>
          <p:cNvSpPr txBox="1"/>
          <p:nvPr/>
        </p:nvSpPr>
        <p:spPr>
          <a:xfrm>
            <a:off x="7497791" y="181361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3C68023-521E-544E-9F27-215F1EB23E93}"/>
              </a:ext>
            </a:extLst>
          </p:cNvPr>
          <p:cNvCxnSpPr/>
          <p:nvPr/>
        </p:nvCxnSpPr>
        <p:spPr>
          <a:xfrm>
            <a:off x="8231589" y="2513870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F06F04-B81A-A940-9A9E-1ED361BDB85E}"/>
              </a:ext>
            </a:extLst>
          </p:cNvPr>
          <p:cNvSpPr txBox="1"/>
          <p:nvPr/>
        </p:nvSpPr>
        <p:spPr>
          <a:xfrm>
            <a:off x="7522741" y="2317879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8472F2-0D77-514F-A3B3-BCB1ABAAB102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00540399-E821-E64E-9049-2ADD02BA22EE}"/>
              </a:ext>
            </a:extLst>
          </p:cNvPr>
          <p:cNvCxnSpPr>
            <a:cxnSpLocks/>
            <a:endCxn id="14" idx="3"/>
          </p:cNvCxnSpPr>
          <p:nvPr/>
        </p:nvCxnSpPr>
        <p:spPr>
          <a:xfrm flipH="1" flipV="1">
            <a:off x="10270192" y="197918"/>
            <a:ext cx="1074308" cy="1532331"/>
          </a:xfrm>
          <a:prstGeom prst="curvedConnector3">
            <a:avLst>
              <a:gd name="adj1" fmla="val -57052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1D4A97E-E226-9647-9C7E-67E9BB6512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Saved ESI</a:t>
            </a:r>
          </a:p>
        </p:txBody>
      </p:sp>
    </p:spTree>
    <p:extLst>
      <p:ext uri="{BB962C8B-B14F-4D97-AF65-F5344CB8AC3E}">
        <p14:creationId xmlns:p14="http://schemas.microsoft.com/office/powerpoint/2010/main" val="3571548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E68F-56F2-D440-91A0-5F2DC7A47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– Function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F5486-6E20-B547-A4CA-54AF8A396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 level6, main() calls </a:t>
            </a:r>
            <a:r>
              <a:rPr lang="en-US" err="1"/>
              <a:t>receive_input</a:t>
            </a:r>
            <a:r>
              <a:rPr lang="en-US"/>
              <a:t>()</a:t>
            </a:r>
          </a:p>
          <a:p>
            <a:pPr lvl="1"/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call   0x8048570 &lt;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receive_input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lvl="1"/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0x0804866b &lt;+11&gt;:	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xor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/>
              <a:t>Head of </a:t>
            </a:r>
            <a:r>
              <a:rPr lang="en-US" err="1"/>
              <a:t>receive_input</a:t>
            </a:r>
            <a:endParaRPr lang="en-US"/>
          </a:p>
          <a:p>
            <a:pPr lvl="1"/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0x08048570 &lt;+0&gt;:	push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0x08048571 &lt;+1&gt;:	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0x08048573 &lt;+3&gt;:	push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esi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0x08048574 &lt;+4&gt;:	sub    $0x54,%esp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2F276B-F5BB-F34D-9C30-D15ECC4AE2BE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48EDF6-79B5-2344-A56A-DB08F36C4BF1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227CF9-2294-434E-8D23-1FEB79F80B45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188E62-0060-0948-B3D2-1902AC5F9E99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1BEEC7-4CC9-914C-8DB9-E124199C63E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52D3836-B4B2-5340-8AF3-DABCA6E73699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E1F7707-29E0-FB4A-991B-FC461E8654EF}"/>
              </a:ext>
            </a:extLst>
          </p:cNvPr>
          <p:cNvSpPr txBox="1"/>
          <p:nvPr/>
        </p:nvSpPr>
        <p:spPr>
          <a:xfrm>
            <a:off x="7497791" y="181361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3C68023-521E-544E-9F27-215F1EB23E93}"/>
              </a:ext>
            </a:extLst>
          </p:cNvPr>
          <p:cNvCxnSpPr/>
          <p:nvPr/>
        </p:nvCxnSpPr>
        <p:spPr>
          <a:xfrm>
            <a:off x="8231589" y="2513870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F06F04-B81A-A940-9A9E-1ED361BDB85E}"/>
              </a:ext>
            </a:extLst>
          </p:cNvPr>
          <p:cNvSpPr txBox="1"/>
          <p:nvPr/>
        </p:nvSpPr>
        <p:spPr>
          <a:xfrm>
            <a:off x="7522741" y="2317879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8472F2-0D77-514F-A3B3-BCB1ABAAB102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00540399-E821-E64E-9049-2ADD02BA22EE}"/>
              </a:ext>
            </a:extLst>
          </p:cNvPr>
          <p:cNvCxnSpPr>
            <a:cxnSpLocks/>
            <a:endCxn id="14" idx="3"/>
          </p:cNvCxnSpPr>
          <p:nvPr/>
        </p:nvCxnSpPr>
        <p:spPr>
          <a:xfrm flipH="1" flipV="1">
            <a:off x="10270192" y="197918"/>
            <a:ext cx="1074308" cy="1532331"/>
          </a:xfrm>
          <a:prstGeom prst="curvedConnector3">
            <a:avLst>
              <a:gd name="adj1" fmla="val -57052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1D4A97E-E226-9647-9C7E-67E9BB6512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Saved ESI</a:t>
            </a:r>
          </a:p>
        </p:txBody>
      </p:sp>
    </p:spTree>
    <p:extLst>
      <p:ext uri="{BB962C8B-B14F-4D97-AF65-F5344CB8AC3E}">
        <p14:creationId xmlns:p14="http://schemas.microsoft.com/office/powerpoint/2010/main" val="3624100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58F96-E393-DE47-8998-A6C4F687D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Integer Representations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C6A23-07B7-8944-AD5D-89964F5A6A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5312" y="1824988"/>
            <a:ext cx="6090688" cy="4351338"/>
          </a:xfrm>
        </p:spPr>
        <p:txBody>
          <a:bodyPr/>
          <a:lstStyle/>
          <a:p>
            <a:r>
              <a:rPr lang="en-US" i="1"/>
              <a:t>Unsigned</a:t>
            </a:r>
            <a:r>
              <a:rPr lang="en-US"/>
              <a:t> representation (%u)</a:t>
            </a:r>
          </a:p>
          <a:p>
            <a:pPr lvl="1"/>
            <a:r>
              <a:rPr lang="en-US"/>
              <a:t>8-bit </a:t>
            </a:r>
            <a:r>
              <a:rPr lang="en-US">
                <a:sym typeface="Wingdings" pitchFamily="2" charset="2"/>
              </a:rPr>
              <a:t> A byte -&gt; char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 i="1"/>
              <a:t>Signed</a:t>
            </a:r>
          </a:p>
          <a:p>
            <a:pPr marL="457200" lvl="1" indent="0">
              <a:buNone/>
            </a:pPr>
            <a:r>
              <a:rPr lang="en-US"/>
              <a:t>2’s complement </a:t>
            </a:r>
            <a:r>
              <a:rPr lang="en-US">
                <a:sym typeface="Wingdings" pitchFamily="2" charset="2"/>
              </a:rPr>
              <a:t> 1 bit for </a:t>
            </a:r>
            <a:r>
              <a:rPr lang="en-US" i="1" err="1">
                <a:sym typeface="Wingdings" pitchFamily="2" charset="2"/>
              </a:rPr>
              <a:t>signedness</a:t>
            </a:r>
            <a:r>
              <a:rPr lang="en-US" i="1">
                <a:sym typeface="Wingdings" pitchFamily="2" charset="2"/>
              </a:rPr>
              <a:t> (%d)</a:t>
            </a:r>
          </a:p>
          <a:p>
            <a:pPr lvl="1"/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43DF28-842F-7547-A9AC-D938D9B0F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2400" y="1753625"/>
            <a:ext cx="5181600" cy="1378375"/>
          </a:xfrm>
        </p:spPr>
        <p:txBody>
          <a:bodyPr/>
          <a:lstStyle/>
          <a:p>
            <a:r>
              <a:rPr lang="en-US"/>
              <a:t>Hexadecimal representation</a:t>
            </a:r>
          </a:p>
          <a:p>
            <a:pPr lvl="1"/>
            <a:r>
              <a:rPr lang="en-US"/>
              <a:t>0x0 ~ 0xF </a:t>
            </a:r>
            <a:r>
              <a:rPr lang="en-US">
                <a:sym typeface="Wingdings" pitchFamily="2" charset="2"/>
              </a:rPr>
              <a:t></a:t>
            </a:r>
            <a:r>
              <a:rPr lang="en-US"/>
              <a:t> 4-bits</a:t>
            </a:r>
          </a:p>
          <a:p>
            <a:pPr lvl="1"/>
            <a:r>
              <a:rPr lang="en-US"/>
              <a:t>0xB5 </a:t>
            </a:r>
            <a:r>
              <a:rPr lang="en-US">
                <a:sym typeface="Wingdings" pitchFamily="2" charset="2"/>
              </a:rPr>
              <a:t> 8-bits (int8_t)  a char</a:t>
            </a:r>
            <a:endParaRPr lang="en-US"/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2F79A-84CC-B240-8EA3-9D9F5676B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5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37EC04-6B52-FA40-83F2-E2AF7E6085B7}"/>
              </a:ext>
            </a:extLst>
          </p:cNvPr>
          <p:cNvGrpSpPr/>
          <p:nvPr/>
        </p:nvGrpSpPr>
        <p:grpSpPr>
          <a:xfrm>
            <a:off x="6258600" y="3203363"/>
            <a:ext cx="5266086" cy="1132412"/>
            <a:chOff x="6182400" y="4973188"/>
            <a:chExt cx="5490688" cy="12037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CAFB0E2-A94F-EA4E-B21B-72229F4CD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2400" y="4973188"/>
              <a:ext cx="5490688" cy="120377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E383190-99C4-5D4F-8604-FBFC37FBE6BC}"/>
                </a:ext>
              </a:extLst>
            </p:cNvPr>
            <p:cNvSpPr/>
            <p:nvPr/>
          </p:nvSpPr>
          <p:spPr>
            <a:xfrm>
              <a:off x="7545600" y="5226751"/>
              <a:ext cx="259200" cy="187163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B47CD9-8109-534B-B9E3-FA4B2ABB2D20}"/>
                </a:ext>
              </a:extLst>
            </p:cNvPr>
            <p:cNvSpPr/>
            <p:nvPr/>
          </p:nvSpPr>
          <p:spPr>
            <a:xfrm>
              <a:off x="7568400" y="5774733"/>
              <a:ext cx="747600" cy="187163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620DAF3-DEB3-2740-ACF5-81609F617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900" y="2705894"/>
            <a:ext cx="3352800" cy="1295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295453-E7B5-714B-A71F-F25478DDB450}"/>
              </a:ext>
            </a:extLst>
          </p:cNvPr>
          <p:cNvSpPr txBox="1"/>
          <p:nvPr/>
        </p:nvSpPr>
        <p:spPr>
          <a:xfrm>
            <a:off x="4540095" y="3429000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= 0xD6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772D03-FF8C-0446-8104-B7CAF5868091}"/>
              </a:ext>
            </a:extLst>
          </p:cNvPr>
          <p:cNvSpPr txBox="1"/>
          <p:nvPr/>
        </p:nvSpPr>
        <p:spPr>
          <a:xfrm>
            <a:off x="4587300" y="2832398"/>
            <a:ext cx="87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= 214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7458CA7-1C58-FC4A-A699-F87F2AABB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8700" y="5279662"/>
            <a:ext cx="4100300" cy="11728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BC1A274-256F-1340-A867-561672D203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133" y="5328446"/>
            <a:ext cx="3743747" cy="99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E68F-56F2-D440-91A0-5F2DC7A47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– Function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F5486-6E20-B547-A4CA-54AF8A396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 level6, main() calls </a:t>
            </a:r>
            <a:r>
              <a:rPr lang="en-US" err="1"/>
              <a:t>receive_input</a:t>
            </a:r>
            <a:r>
              <a:rPr lang="en-US"/>
              <a:t>()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call   0x8048570 &lt;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receive_input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0x0804866b &lt;+11&gt;:	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xor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/>
              <a:t>Head of </a:t>
            </a:r>
            <a:r>
              <a:rPr lang="en-US" err="1"/>
              <a:t>receive_input</a:t>
            </a:r>
            <a:endParaRPr lang="en-US"/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0x08048570 &lt;+0&gt;:	push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0x08048571 &lt;+1&gt;:	mov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0x08048573 &lt;+3&gt;:	push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esi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0x08048574 &lt;+4&gt;:	sub    $0x54,%esp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2F276B-F5BB-F34D-9C30-D15ECC4AE2BE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48EDF6-79B5-2344-A56A-DB08F36C4BF1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227CF9-2294-434E-8D23-1FEB79F80B45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188E62-0060-0948-B3D2-1902AC5F9E99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1BEEC7-4CC9-914C-8DB9-E124199C63E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52D3836-B4B2-5340-8AF3-DABCA6E73699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E1F7707-29E0-FB4A-991B-FC461E8654EF}"/>
              </a:ext>
            </a:extLst>
          </p:cNvPr>
          <p:cNvSpPr txBox="1"/>
          <p:nvPr/>
        </p:nvSpPr>
        <p:spPr>
          <a:xfrm>
            <a:off x="7497791" y="181361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3C68023-521E-544E-9F27-215F1EB23E93}"/>
              </a:ext>
            </a:extLst>
          </p:cNvPr>
          <p:cNvCxnSpPr/>
          <p:nvPr/>
        </p:nvCxnSpPr>
        <p:spPr>
          <a:xfrm>
            <a:off x="8178579" y="5482356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F06F04-B81A-A940-9A9E-1ED361BDB85E}"/>
              </a:ext>
            </a:extLst>
          </p:cNvPr>
          <p:cNvSpPr txBox="1"/>
          <p:nvPr/>
        </p:nvSpPr>
        <p:spPr>
          <a:xfrm>
            <a:off x="7469731" y="528636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8472F2-0D77-514F-A3B3-BCB1ABAAB102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00540399-E821-E64E-9049-2ADD02BA22EE}"/>
              </a:ext>
            </a:extLst>
          </p:cNvPr>
          <p:cNvCxnSpPr>
            <a:cxnSpLocks/>
            <a:endCxn id="14" idx="3"/>
          </p:cNvCxnSpPr>
          <p:nvPr/>
        </p:nvCxnSpPr>
        <p:spPr>
          <a:xfrm flipH="1" flipV="1">
            <a:off x="10270192" y="197918"/>
            <a:ext cx="1074308" cy="1532331"/>
          </a:xfrm>
          <a:prstGeom prst="curvedConnector3">
            <a:avLst>
              <a:gd name="adj1" fmla="val -57052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1D4A97E-E226-9647-9C7E-67E9BB6512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Saved ESI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7C3C3B-93AE-454C-9258-3812131DAC5D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973402-5FBA-E64C-8429-9D1DB353A33E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0AEF6E-68A1-6348-A60D-D6EE526CD060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B29AFE-F3CE-F347-B4B9-23E08F5F0802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3EB4ED-F197-BB4B-ADB6-4688E0E7B244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2317B6-7806-924F-B3C0-63E59ECF748F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913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E68F-56F2-D440-91A0-5F2DC7A47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– Function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F5486-6E20-B547-A4CA-54AF8A396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Call </a:t>
            </a:r>
            <a:r>
              <a:rPr lang="en-US" err="1"/>
              <a:t>printf</a:t>
            </a:r>
            <a:r>
              <a:rPr lang="en-US"/>
              <a:t>?</a:t>
            </a: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$0x41414141,-0x8(%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$0x42424242,-0xc(%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-0x8(%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ecx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-0xc(%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edx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%ecx,0x4(%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%edx,0x8(%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call   0x8048370 &lt;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printf@plt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2F276B-F5BB-F34D-9C30-D15ECC4AE2BE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48EDF6-79B5-2344-A56A-DB08F36C4BF1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227CF9-2294-434E-8D23-1FEB79F80B45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188E62-0060-0948-B3D2-1902AC5F9E99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1BEEC7-4CC9-914C-8DB9-E124199C63E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52D3836-B4B2-5340-8AF3-DABCA6E73699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E1F7707-29E0-FB4A-991B-FC461E8654EF}"/>
              </a:ext>
            </a:extLst>
          </p:cNvPr>
          <p:cNvSpPr txBox="1"/>
          <p:nvPr/>
        </p:nvSpPr>
        <p:spPr>
          <a:xfrm>
            <a:off x="7497791" y="181361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3C68023-521E-544E-9F27-215F1EB23E93}"/>
              </a:ext>
            </a:extLst>
          </p:cNvPr>
          <p:cNvCxnSpPr/>
          <p:nvPr/>
        </p:nvCxnSpPr>
        <p:spPr>
          <a:xfrm>
            <a:off x="8178579" y="5482356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F06F04-B81A-A940-9A9E-1ED361BDB85E}"/>
              </a:ext>
            </a:extLst>
          </p:cNvPr>
          <p:cNvSpPr txBox="1"/>
          <p:nvPr/>
        </p:nvSpPr>
        <p:spPr>
          <a:xfrm>
            <a:off x="7469731" y="528636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8472F2-0D77-514F-A3B3-BCB1ABAAB102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00540399-E821-E64E-9049-2ADD02BA22EE}"/>
              </a:ext>
            </a:extLst>
          </p:cNvPr>
          <p:cNvCxnSpPr>
            <a:cxnSpLocks/>
            <a:endCxn id="14" idx="3"/>
          </p:cNvCxnSpPr>
          <p:nvPr/>
        </p:nvCxnSpPr>
        <p:spPr>
          <a:xfrm flipH="1" flipV="1">
            <a:off x="10270192" y="197918"/>
            <a:ext cx="1074308" cy="1532331"/>
          </a:xfrm>
          <a:prstGeom prst="curvedConnector3">
            <a:avLst>
              <a:gd name="adj1" fmla="val -57052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1D4A97E-E226-9647-9C7E-67E9BB6512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Saved ESI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7C3C3B-93AE-454C-9258-3812131DAC5D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973402-5FBA-E64C-8429-9D1DB353A33E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0AEF6E-68A1-6348-A60D-D6EE526CD060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B29AFE-F3CE-F347-B4B9-23E08F5F0802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3EB4ED-F197-BB4B-ADB6-4688E0E7B244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2317B6-7806-924F-B3C0-63E59ECF748F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600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E68F-56F2-D440-91A0-5F2DC7A47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– Function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F5486-6E20-B547-A4CA-54AF8A396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Call </a:t>
            </a:r>
            <a:r>
              <a:rPr lang="en-US" err="1"/>
              <a:t>printf</a:t>
            </a:r>
            <a:r>
              <a:rPr lang="en-US"/>
              <a:t>?</a:t>
            </a:r>
          </a:p>
          <a:p>
            <a:pPr marL="0" indent="0">
              <a:buNone/>
            </a:pPr>
            <a:r>
              <a:rPr lang="en-US" b="1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   $0x41414141,-0x8(%</a:t>
            </a:r>
            <a:r>
              <a:rPr lang="en-US" b="1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$0x42424242,-0xc(%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-0x8(%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ecx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-0xc(%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edx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%ecx,0x4(%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%edx,0x8(%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call   0x8048370 &lt;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printf@plt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2F276B-F5BB-F34D-9C30-D15ECC4AE2BE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48EDF6-79B5-2344-A56A-DB08F36C4BF1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227CF9-2294-434E-8D23-1FEB79F80B45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188E62-0060-0948-B3D2-1902AC5F9E99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1BEEC7-4CC9-914C-8DB9-E124199C63E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52D3836-B4B2-5340-8AF3-DABCA6E73699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E1F7707-29E0-FB4A-991B-FC461E8654EF}"/>
              </a:ext>
            </a:extLst>
          </p:cNvPr>
          <p:cNvSpPr txBox="1"/>
          <p:nvPr/>
        </p:nvSpPr>
        <p:spPr>
          <a:xfrm>
            <a:off x="7497791" y="181361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3C68023-521E-544E-9F27-215F1EB23E93}"/>
              </a:ext>
            </a:extLst>
          </p:cNvPr>
          <p:cNvCxnSpPr/>
          <p:nvPr/>
        </p:nvCxnSpPr>
        <p:spPr>
          <a:xfrm>
            <a:off x="8178579" y="5482356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F06F04-B81A-A940-9A9E-1ED361BDB85E}"/>
              </a:ext>
            </a:extLst>
          </p:cNvPr>
          <p:cNvSpPr txBox="1"/>
          <p:nvPr/>
        </p:nvSpPr>
        <p:spPr>
          <a:xfrm>
            <a:off x="7469731" y="528636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8472F2-0D77-514F-A3B3-BCB1ABAAB102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00540399-E821-E64E-9049-2ADD02BA22EE}"/>
              </a:ext>
            </a:extLst>
          </p:cNvPr>
          <p:cNvCxnSpPr>
            <a:cxnSpLocks/>
            <a:endCxn id="14" idx="3"/>
          </p:cNvCxnSpPr>
          <p:nvPr/>
        </p:nvCxnSpPr>
        <p:spPr>
          <a:xfrm flipH="1" flipV="1">
            <a:off x="10270192" y="197918"/>
            <a:ext cx="1074308" cy="1532331"/>
          </a:xfrm>
          <a:prstGeom prst="curvedConnector3">
            <a:avLst>
              <a:gd name="adj1" fmla="val -57052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1D4A97E-E226-9647-9C7E-67E9BB6512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Saved ESI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7C3C3B-93AE-454C-9258-3812131DAC5D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973402-5FBA-E64C-8429-9D1DB353A33E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0AEF6E-68A1-6348-A60D-D6EE526CD060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B29AFE-F3CE-F347-B4B9-23E08F5F0802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3EB4ED-F197-BB4B-ADB6-4688E0E7B244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2317B6-7806-924F-B3C0-63E59ECF748F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BF37376-6A5D-9247-8C70-10D9F9FFC528}"/>
              </a:ext>
            </a:extLst>
          </p:cNvPr>
          <p:cNvSpPr/>
          <p:nvPr/>
        </p:nvSpPr>
        <p:spPr>
          <a:xfrm>
            <a:off x="9600989" y="249623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0x41414141</a:t>
            </a:r>
          </a:p>
        </p:txBody>
      </p:sp>
    </p:spTree>
    <p:extLst>
      <p:ext uri="{BB962C8B-B14F-4D97-AF65-F5344CB8AC3E}">
        <p14:creationId xmlns:p14="http://schemas.microsoft.com/office/powerpoint/2010/main" val="39916554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E68F-56F2-D440-91A0-5F2DC7A47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– Function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F5486-6E20-B547-A4CA-54AF8A396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Call </a:t>
            </a:r>
            <a:r>
              <a:rPr lang="en-US" err="1"/>
              <a:t>printf</a:t>
            </a:r>
            <a:r>
              <a:rPr lang="en-US"/>
              <a:t>?</a:t>
            </a: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$0x41414141,-0x8(%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1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   $0x42424242,-0xc(%</a:t>
            </a:r>
            <a:r>
              <a:rPr lang="en-US" b="1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-0x8(%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ecx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-0xc(%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edx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%ecx,0x4(%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%edx,0x8(%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call   0x8048370 &lt;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printf@plt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2F276B-F5BB-F34D-9C30-D15ECC4AE2BE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48EDF6-79B5-2344-A56A-DB08F36C4BF1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227CF9-2294-434E-8D23-1FEB79F80B45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188E62-0060-0948-B3D2-1902AC5F9E99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1BEEC7-4CC9-914C-8DB9-E124199C63E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52D3836-B4B2-5340-8AF3-DABCA6E73699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E1F7707-29E0-FB4A-991B-FC461E8654EF}"/>
              </a:ext>
            </a:extLst>
          </p:cNvPr>
          <p:cNvSpPr txBox="1"/>
          <p:nvPr/>
        </p:nvSpPr>
        <p:spPr>
          <a:xfrm>
            <a:off x="7497791" y="181361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3C68023-521E-544E-9F27-215F1EB23E93}"/>
              </a:ext>
            </a:extLst>
          </p:cNvPr>
          <p:cNvCxnSpPr/>
          <p:nvPr/>
        </p:nvCxnSpPr>
        <p:spPr>
          <a:xfrm>
            <a:off x="8178579" y="5482356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F06F04-B81A-A940-9A9E-1ED361BDB85E}"/>
              </a:ext>
            </a:extLst>
          </p:cNvPr>
          <p:cNvSpPr txBox="1"/>
          <p:nvPr/>
        </p:nvSpPr>
        <p:spPr>
          <a:xfrm>
            <a:off x="7469731" y="528636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8472F2-0D77-514F-A3B3-BCB1ABAAB102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00540399-E821-E64E-9049-2ADD02BA22EE}"/>
              </a:ext>
            </a:extLst>
          </p:cNvPr>
          <p:cNvCxnSpPr>
            <a:cxnSpLocks/>
            <a:endCxn id="14" idx="3"/>
          </p:cNvCxnSpPr>
          <p:nvPr/>
        </p:nvCxnSpPr>
        <p:spPr>
          <a:xfrm flipH="1" flipV="1">
            <a:off x="10270192" y="197918"/>
            <a:ext cx="1074308" cy="1532331"/>
          </a:xfrm>
          <a:prstGeom prst="curvedConnector3">
            <a:avLst>
              <a:gd name="adj1" fmla="val -57052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1D4A97E-E226-9647-9C7E-67E9BB6512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Saved ESI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7C3C3B-93AE-454C-9258-3812131DAC5D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973402-5FBA-E64C-8429-9D1DB353A33E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0AEF6E-68A1-6348-A60D-D6EE526CD060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B29AFE-F3CE-F347-B4B9-23E08F5F0802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3EB4ED-F197-BB4B-ADB6-4688E0E7B244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2317B6-7806-924F-B3C0-63E59ECF748F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4218F46-2921-284B-BE0D-140370FDE524}"/>
              </a:ext>
            </a:extLst>
          </p:cNvPr>
          <p:cNvSpPr/>
          <p:nvPr/>
        </p:nvSpPr>
        <p:spPr>
          <a:xfrm>
            <a:off x="9600989" y="249623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0x41414141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2DE0D5-5915-934C-B71E-2DD61F64506B}"/>
              </a:ext>
            </a:extLst>
          </p:cNvPr>
          <p:cNvSpPr/>
          <p:nvPr/>
        </p:nvSpPr>
        <p:spPr>
          <a:xfrm>
            <a:off x="9595070" y="29946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0x42424242</a:t>
            </a:r>
          </a:p>
        </p:txBody>
      </p:sp>
    </p:spTree>
    <p:extLst>
      <p:ext uri="{BB962C8B-B14F-4D97-AF65-F5344CB8AC3E}">
        <p14:creationId xmlns:p14="http://schemas.microsoft.com/office/powerpoint/2010/main" val="7752858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E68F-56F2-D440-91A0-5F2DC7A47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– Function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F5486-6E20-B547-A4CA-54AF8A396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Call </a:t>
            </a:r>
            <a:r>
              <a:rPr lang="en-US" err="1"/>
              <a:t>printf</a:t>
            </a:r>
            <a:r>
              <a:rPr lang="en-US"/>
              <a:t>?</a:t>
            </a: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$0x41414141,-0x8(%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$0x42424242,-0xc(%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-0x8(%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ecx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-0xc(%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edx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    %</a:t>
            </a:r>
            <a:r>
              <a:rPr lang="en-US" b="1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,(%</a:t>
            </a:r>
            <a:r>
              <a:rPr lang="en-US" b="1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%ecx,0x4(%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%edx,0x8(%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call   0x8048370 &lt;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printf@plt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2F276B-F5BB-F34D-9C30-D15ECC4AE2BE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48EDF6-79B5-2344-A56A-DB08F36C4BF1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227CF9-2294-434E-8D23-1FEB79F80B45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188E62-0060-0948-B3D2-1902AC5F9E99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1BEEC7-4CC9-914C-8DB9-E124199C63E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52D3836-B4B2-5340-8AF3-DABCA6E73699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E1F7707-29E0-FB4A-991B-FC461E8654EF}"/>
              </a:ext>
            </a:extLst>
          </p:cNvPr>
          <p:cNvSpPr txBox="1"/>
          <p:nvPr/>
        </p:nvSpPr>
        <p:spPr>
          <a:xfrm>
            <a:off x="7497791" y="181361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3C68023-521E-544E-9F27-215F1EB23E93}"/>
              </a:ext>
            </a:extLst>
          </p:cNvPr>
          <p:cNvCxnSpPr/>
          <p:nvPr/>
        </p:nvCxnSpPr>
        <p:spPr>
          <a:xfrm>
            <a:off x="8178579" y="5482356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F06F04-B81A-A940-9A9E-1ED361BDB85E}"/>
              </a:ext>
            </a:extLst>
          </p:cNvPr>
          <p:cNvSpPr txBox="1"/>
          <p:nvPr/>
        </p:nvSpPr>
        <p:spPr>
          <a:xfrm>
            <a:off x="7469731" y="528636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8472F2-0D77-514F-A3B3-BCB1ABAAB102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00540399-E821-E64E-9049-2ADD02BA22EE}"/>
              </a:ext>
            </a:extLst>
          </p:cNvPr>
          <p:cNvCxnSpPr>
            <a:cxnSpLocks/>
            <a:endCxn id="14" idx="3"/>
          </p:cNvCxnSpPr>
          <p:nvPr/>
        </p:nvCxnSpPr>
        <p:spPr>
          <a:xfrm flipH="1" flipV="1">
            <a:off x="10270192" y="197918"/>
            <a:ext cx="1074308" cy="1532331"/>
          </a:xfrm>
          <a:prstGeom prst="curvedConnector3">
            <a:avLst>
              <a:gd name="adj1" fmla="val -57052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1D4A97E-E226-9647-9C7E-67E9BB6512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Saved ESI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7C3C3B-93AE-454C-9258-3812131DAC5D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973402-5FBA-E64C-8429-9D1DB353A33E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0AEF6E-68A1-6348-A60D-D6EE526CD060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B29AFE-F3CE-F347-B4B9-23E08F5F0802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3EB4ED-F197-BB4B-ADB6-4688E0E7B244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2317B6-7806-924F-B3C0-63E59ECF748F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68C051-E1C2-6E43-B104-69E528227A43}"/>
              </a:ext>
            </a:extLst>
          </p:cNvPr>
          <p:cNvSpPr/>
          <p:nvPr/>
        </p:nvSpPr>
        <p:spPr>
          <a:xfrm>
            <a:off x="9600989" y="249623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0x41414141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A8074B9-742B-9843-B08B-496BA620FB90}"/>
              </a:ext>
            </a:extLst>
          </p:cNvPr>
          <p:cNvSpPr/>
          <p:nvPr/>
        </p:nvSpPr>
        <p:spPr>
          <a:xfrm>
            <a:off x="9595070" y="29946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0x42424242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4F1D883-B8A8-A543-A6CC-889FD9BF6727}"/>
              </a:ext>
            </a:extLst>
          </p:cNvPr>
          <p:cNvSpPr/>
          <p:nvPr/>
        </p:nvSpPr>
        <p:spPr>
          <a:xfrm>
            <a:off x="9602000" y="5002335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ARG1: 41414141</a:t>
            </a:r>
          </a:p>
        </p:txBody>
      </p:sp>
    </p:spTree>
    <p:extLst>
      <p:ext uri="{BB962C8B-B14F-4D97-AF65-F5344CB8AC3E}">
        <p14:creationId xmlns:p14="http://schemas.microsoft.com/office/powerpoint/2010/main" val="9633896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E68F-56F2-D440-91A0-5F2DC7A47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– Function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F5486-6E20-B547-A4CA-54AF8A396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Call </a:t>
            </a:r>
            <a:r>
              <a:rPr lang="en-US" err="1"/>
              <a:t>printf</a:t>
            </a:r>
            <a:r>
              <a:rPr lang="en-US"/>
              <a:t>?</a:t>
            </a: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$0x41414141,-0x8(%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$0x42424242,-0xc(%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-0x8(%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ecx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-0xc(%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edx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1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    %ecx,0x4(%</a:t>
            </a:r>
            <a:r>
              <a:rPr lang="en-US" b="1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%edx,0x8(%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call   0x8048370 &lt;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printf@plt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2F276B-F5BB-F34D-9C30-D15ECC4AE2BE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48EDF6-79B5-2344-A56A-DB08F36C4BF1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227CF9-2294-434E-8D23-1FEB79F80B45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188E62-0060-0948-B3D2-1902AC5F9E99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1BEEC7-4CC9-914C-8DB9-E124199C63E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52D3836-B4B2-5340-8AF3-DABCA6E73699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E1F7707-29E0-FB4A-991B-FC461E8654EF}"/>
              </a:ext>
            </a:extLst>
          </p:cNvPr>
          <p:cNvSpPr txBox="1"/>
          <p:nvPr/>
        </p:nvSpPr>
        <p:spPr>
          <a:xfrm>
            <a:off x="7497791" y="181361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3C68023-521E-544E-9F27-215F1EB23E93}"/>
              </a:ext>
            </a:extLst>
          </p:cNvPr>
          <p:cNvCxnSpPr/>
          <p:nvPr/>
        </p:nvCxnSpPr>
        <p:spPr>
          <a:xfrm>
            <a:off x="8178579" y="5482356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F06F04-B81A-A940-9A9E-1ED361BDB85E}"/>
              </a:ext>
            </a:extLst>
          </p:cNvPr>
          <p:cNvSpPr txBox="1"/>
          <p:nvPr/>
        </p:nvSpPr>
        <p:spPr>
          <a:xfrm>
            <a:off x="7469731" y="528636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8472F2-0D77-514F-A3B3-BCB1ABAAB102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00540399-E821-E64E-9049-2ADD02BA22EE}"/>
              </a:ext>
            </a:extLst>
          </p:cNvPr>
          <p:cNvCxnSpPr>
            <a:cxnSpLocks/>
            <a:endCxn id="14" idx="3"/>
          </p:cNvCxnSpPr>
          <p:nvPr/>
        </p:nvCxnSpPr>
        <p:spPr>
          <a:xfrm flipH="1" flipV="1">
            <a:off x="10270192" y="197918"/>
            <a:ext cx="1074308" cy="1532331"/>
          </a:xfrm>
          <a:prstGeom prst="curvedConnector3">
            <a:avLst>
              <a:gd name="adj1" fmla="val -57052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1D4A97E-E226-9647-9C7E-67E9BB6512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Saved ESI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7C3C3B-93AE-454C-9258-3812131DAC5D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973402-5FBA-E64C-8429-9D1DB353A33E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0AEF6E-68A1-6348-A60D-D6EE526CD060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B29AFE-F3CE-F347-B4B9-23E08F5F0802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3EB4ED-F197-BB4B-ADB6-4688E0E7B244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2317B6-7806-924F-B3C0-63E59ECF748F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A4DD1F7-3C66-854B-88EC-93D30696A49C}"/>
              </a:ext>
            </a:extLst>
          </p:cNvPr>
          <p:cNvSpPr/>
          <p:nvPr/>
        </p:nvSpPr>
        <p:spPr>
          <a:xfrm>
            <a:off x="9600989" y="249623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0x41414141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892AE2-9829-314F-BD7C-630AED39B972}"/>
              </a:ext>
            </a:extLst>
          </p:cNvPr>
          <p:cNvSpPr/>
          <p:nvPr/>
        </p:nvSpPr>
        <p:spPr>
          <a:xfrm>
            <a:off x="9595070" y="29946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0x42424242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1A48A0-1907-B146-BE0A-B6976FCBE486}"/>
              </a:ext>
            </a:extLst>
          </p:cNvPr>
          <p:cNvSpPr/>
          <p:nvPr/>
        </p:nvSpPr>
        <p:spPr>
          <a:xfrm>
            <a:off x="9602000" y="5002335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ARG1: 41414141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2393AC-E2AB-2941-9949-77B85932E730}"/>
              </a:ext>
            </a:extLst>
          </p:cNvPr>
          <p:cNvSpPr/>
          <p:nvPr/>
        </p:nvSpPr>
        <p:spPr>
          <a:xfrm>
            <a:off x="9607369" y="4518390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ARG2: 42424242</a:t>
            </a:r>
          </a:p>
        </p:txBody>
      </p:sp>
    </p:spTree>
    <p:extLst>
      <p:ext uri="{BB962C8B-B14F-4D97-AF65-F5344CB8AC3E}">
        <p14:creationId xmlns:p14="http://schemas.microsoft.com/office/powerpoint/2010/main" val="36024920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E68F-56F2-D440-91A0-5F2DC7A47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– Function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F5486-6E20-B547-A4CA-54AF8A396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Call </a:t>
            </a:r>
            <a:r>
              <a:rPr lang="en-US" err="1"/>
              <a:t>printf</a:t>
            </a:r>
            <a:r>
              <a:rPr lang="en-US"/>
              <a:t>?</a:t>
            </a: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$0x41414141,-0x8(%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$0x42424242,-0xc(%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-0x8(%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ecx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-0xc(%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edx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%ecx,0x4(%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1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    %edx,0x8(%</a:t>
            </a:r>
            <a:r>
              <a:rPr lang="en-US" b="1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call   0x8048370 &lt;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printf@plt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2F276B-F5BB-F34D-9C30-D15ECC4AE2BE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48EDF6-79B5-2344-A56A-DB08F36C4BF1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227CF9-2294-434E-8D23-1FEB79F80B45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188E62-0060-0948-B3D2-1902AC5F9E99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1BEEC7-4CC9-914C-8DB9-E124199C63E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52D3836-B4B2-5340-8AF3-DABCA6E73699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E1F7707-29E0-FB4A-991B-FC461E8654EF}"/>
              </a:ext>
            </a:extLst>
          </p:cNvPr>
          <p:cNvSpPr txBox="1"/>
          <p:nvPr/>
        </p:nvSpPr>
        <p:spPr>
          <a:xfrm>
            <a:off x="7497791" y="181361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3C68023-521E-544E-9F27-215F1EB23E93}"/>
              </a:ext>
            </a:extLst>
          </p:cNvPr>
          <p:cNvCxnSpPr/>
          <p:nvPr/>
        </p:nvCxnSpPr>
        <p:spPr>
          <a:xfrm>
            <a:off x="8178579" y="5482356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F06F04-B81A-A940-9A9E-1ED361BDB85E}"/>
              </a:ext>
            </a:extLst>
          </p:cNvPr>
          <p:cNvSpPr txBox="1"/>
          <p:nvPr/>
        </p:nvSpPr>
        <p:spPr>
          <a:xfrm>
            <a:off x="7469731" y="528636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8472F2-0D77-514F-A3B3-BCB1ABAAB102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00540399-E821-E64E-9049-2ADD02BA22EE}"/>
              </a:ext>
            </a:extLst>
          </p:cNvPr>
          <p:cNvCxnSpPr>
            <a:cxnSpLocks/>
            <a:endCxn id="14" idx="3"/>
          </p:cNvCxnSpPr>
          <p:nvPr/>
        </p:nvCxnSpPr>
        <p:spPr>
          <a:xfrm flipH="1" flipV="1">
            <a:off x="10270192" y="197918"/>
            <a:ext cx="1074308" cy="1532331"/>
          </a:xfrm>
          <a:prstGeom prst="curvedConnector3">
            <a:avLst>
              <a:gd name="adj1" fmla="val -57052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1D4A97E-E226-9647-9C7E-67E9BB6512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Saved ESI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7C3C3B-93AE-454C-9258-3812131DAC5D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973402-5FBA-E64C-8429-9D1DB353A33E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0AEF6E-68A1-6348-A60D-D6EE526CD060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B29AFE-F3CE-F347-B4B9-23E08F5F0802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3EB4ED-F197-BB4B-ADB6-4688E0E7B244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2317B6-7806-924F-B3C0-63E59ECF748F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0DD2867-7AD9-874B-BD3D-78E5EFE2BFCD}"/>
              </a:ext>
            </a:extLst>
          </p:cNvPr>
          <p:cNvSpPr/>
          <p:nvPr/>
        </p:nvSpPr>
        <p:spPr>
          <a:xfrm>
            <a:off x="9600989" y="249623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0x41414141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9F3B077-390C-0A48-97F0-D8167FEF515B}"/>
              </a:ext>
            </a:extLst>
          </p:cNvPr>
          <p:cNvSpPr/>
          <p:nvPr/>
        </p:nvSpPr>
        <p:spPr>
          <a:xfrm>
            <a:off x="9595070" y="29946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0x42424242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ED0571-39A2-FB41-A51B-E890A14B60D0}"/>
              </a:ext>
            </a:extLst>
          </p:cNvPr>
          <p:cNvSpPr/>
          <p:nvPr/>
        </p:nvSpPr>
        <p:spPr>
          <a:xfrm>
            <a:off x="9602000" y="5002335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ARG1: 41414141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F739FD-9974-8245-A1FD-E5193291D78F}"/>
              </a:ext>
            </a:extLst>
          </p:cNvPr>
          <p:cNvSpPr/>
          <p:nvPr/>
        </p:nvSpPr>
        <p:spPr>
          <a:xfrm>
            <a:off x="9607369" y="4518390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ARG2: 42424242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2A67BF-82A9-B84E-B9A2-E4EE04458A5B}"/>
              </a:ext>
            </a:extLst>
          </p:cNvPr>
          <p:cNvSpPr/>
          <p:nvPr/>
        </p:nvSpPr>
        <p:spPr>
          <a:xfrm>
            <a:off x="9607368" y="4007987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ARG3: string..</a:t>
            </a:r>
          </a:p>
        </p:txBody>
      </p:sp>
    </p:spTree>
    <p:extLst>
      <p:ext uri="{BB962C8B-B14F-4D97-AF65-F5344CB8AC3E}">
        <p14:creationId xmlns:p14="http://schemas.microsoft.com/office/powerpoint/2010/main" val="20316182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E68F-56F2-D440-91A0-5F2DC7A47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– Function Return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F5486-6E20-B547-A4CA-54AF8A396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Function return of 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receive_input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add    $0x54,%esp</a:t>
            </a: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esi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ret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2F276B-F5BB-F34D-9C30-D15ECC4AE2BE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48EDF6-79B5-2344-A56A-DB08F36C4BF1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227CF9-2294-434E-8D23-1FEB79F80B45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188E62-0060-0948-B3D2-1902AC5F9E99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1BEEC7-4CC9-914C-8DB9-E124199C63E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52D3836-B4B2-5340-8AF3-DABCA6E73699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E1F7707-29E0-FB4A-991B-FC461E8654EF}"/>
              </a:ext>
            </a:extLst>
          </p:cNvPr>
          <p:cNvSpPr txBox="1"/>
          <p:nvPr/>
        </p:nvSpPr>
        <p:spPr>
          <a:xfrm>
            <a:off x="7497791" y="181361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3C68023-521E-544E-9F27-215F1EB23E93}"/>
              </a:ext>
            </a:extLst>
          </p:cNvPr>
          <p:cNvCxnSpPr/>
          <p:nvPr/>
        </p:nvCxnSpPr>
        <p:spPr>
          <a:xfrm>
            <a:off x="8178579" y="5482356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F06F04-B81A-A940-9A9E-1ED361BDB85E}"/>
              </a:ext>
            </a:extLst>
          </p:cNvPr>
          <p:cNvSpPr txBox="1"/>
          <p:nvPr/>
        </p:nvSpPr>
        <p:spPr>
          <a:xfrm>
            <a:off x="7469731" y="528636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8472F2-0D77-514F-A3B3-BCB1ABAAB102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00540399-E821-E64E-9049-2ADD02BA22EE}"/>
              </a:ext>
            </a:extLst>
          </p:cNvPr>
          <p:cNvCxnSpPr>
            <a:cxnSpLocks/>
            <a:endCxn id="14" idx="3"/>
          </p:cNvCxnSpPr>
          <p:nvPr/>
        </p:nvCxnSpPr>
        <p:spPr>
          <a:xfrm flipH="1" flipV="1">
            <a:off x="10270192" y="197918"/>
            <a:ext cx="1074308" cy="1532331"/>
          </a:xfrm>
          <a:prstGeom prst="curvedConnector3">
            <a:avLst>
              <a:gd name="adj1" fmla="val -57052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1D4A97E-E226-9647-9C7E-67E9BB6512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Saved ESI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7C3C3B-93AE-454C-9258-3812131DAC5D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973402-5FBA-E64C-8429-9D1DB353A33E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0AEF6E-68A1-6348-A60D-D6EE526CD060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B29AFE-F3CE-F347-B4B9-23E08F5F0802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3EB4ED-F197-BB4B-ADB6-4688E0E7B244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2317B6-7806-924F-B3C0-63E59ECF748F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0DD2867-7AD9-874B-BD3D-78E5EFE2BFCD}"/>
              </a:ext>
            </a:extLst>
          </p:cNvPr>
          <p:cNvSpPr/>
          <p:nvPr/>
        </p:nvSpPr>
        <p:spPr>
          <a:xfrm>
            <a:off x="9600989" y="249623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0x41414141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9F3B077-390C-0A48-97F0-D8167FEF515B}"/>
              </a:ext>
            </a:extLst>
          </p:cNvPr>
          <p:cNvSpPr/>
          <p:nvPr/>
        </p:nvSpPr>
        <p:spPr>
          <a:xfrm>
            <a:off x="9595070" y="29946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0x42424242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ED0571-39A2-FB41-A51B-E890A14B60D0}"/>
              </a:ext>
            </a:extLst>
          </p:cNvPr>
          <p:cNvSpPr/>
          <p:nvPr/>
        </p:nvSpPr>
        <p:spPr>
          <a:xfrm>
            <a:off x="9602000" y="5002335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ARG1: 41414141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F739FD-9974-8245-A1FD-E5193291D78F}"/>
              </a:ext>
            </a:extLst>
          </p:cNvPr>
          <p:cNvSpPr/>
          <p:nvPr/>
        </p:nvSpPr>
        <p:spPr>
          <a:xfrm>
            <a:off x="9607369" y="4518390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ARG2: 42424242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2A67BF-82A9-B84E-B9A2-E4EE04458A5B}"/>
              </a:ext>
            </a:extLst>
          </p:cNvPr>
          <p:cNvSpPr/>
          <p:nvPr/>
        </p:nvSpPr>
        <p:spPr>
          <a:xfrm>
            <a:off x="9607368" y="4007987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ARG3: string..</a:t>
            </a:r>
          </a:p>
        </p:txBody>
      </p:sp>
    </p:spTree>
    <p:extLst>
      <p:ext uri="{BB962C8B-B14F-4D97-AF65-F5344CB8AC3E}">
        <p14:creationId xmlns:p14="http://schemas.microsoft.com/office/powerpoint/2010/main" val="9022243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E68F-56F2-D440-91A0-5F2DC7A47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– Function Return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F5486-6E20-B547-A4CA-54AF8A396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Function return of 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receive_input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marL="0" indent="0">
              <a:buNone/>
            </a:pP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add    $0x54,%esp</a:t>
            </a: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esi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ret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2F276B-F5BB-F34D-9C30-D15ECC4AE2BE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48EDF6-79B5-2344-A56A-DB08F36C4BF1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227CF9-2294-434E-8D23-1FEB79F80B45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188E62-0060-0948-B3D2-1902AC5F9E99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1BEEC7-4CC9-914C-8DB9-E124199C63E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52D3836-B4B2-5340-8AF3-DABCA6E73699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E1F7707-29E0-FB4A-991B-FC461E8654EF}"/>
              </a:ext>
            </a:extLst>
          </p:cNvPr>
          <p:cNvSpPr txBox="1"/>
          <p:nvPr/>
        </p:nvSpPr>
        <p:spPr>
          <a:xfrm>
            <a:off x="7497791" y="181361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3C68023-521E-544E-9F27-215F1EB23E93}"/>
              </a:ext>
            </a:extLst>
          </p:cNvPr>
          <p:cNvCxnSpPr/>
          <p:nvPr/>
        </p:nvCxnSpPr>
        <p:spPr>
          <a:xfrm>
            <a:off x="8178579" y="5482356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F06F04-B81A-A940-9A9E-1ED361BDB85E}"/>
              </a:ext>
            </a:extLst>
          </p:cNvPr>
          <p:cNvSpPr txBox="1"/>
          <p:nvPr/>
        </p:nvSpPr>
        <p:spPr>
          <a:xfrm>
            <a:off x="7469731" y="528636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8472F2-0D77-514F-A3B3-BCB1ABAAB102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00540399-E821-E64E-9049-2ADD02BA22EE}"/>
              </a:ext>
            </a:extLst>
          </p:cNvPr>
          <p:cNvCxnSpPr>
            <a:cxnSpLocks/>
            <a:endCxn id="14" idx="3"/>
          </p:cNvCxnSpPr>
          <p:nvPr/>
        </p:nvCxnSpPr>
        <p:spPr>
          <a:xfrm flipH="1" flipV="1">
            <a:off x="10270192" y="197918"/>
            <a:ext cx="1074308" cy="1532331"/>
          </a:xfrm>
          <a:prstGeom prst="curvedConnector3">
            <a:avLst>
              <a:gd name="adj1" fmla="val -57052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1D4A97E-E226-9647-9C7E-67E9BB6512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Saved ESI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7C3C3B-93AE-454C-9258-3812131DAC5D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973402-5FBA-E64C-8429-9D1DB353A33E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0AEF6E-68A1-6348-A60D-D6EE526CD060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B29AFE-F3CE-F347-B4B9-23E08F5F0802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3EB4ED-F197-BB4B-ADB6-4688E0E7B244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2317B6-7806-924F-B3C0-63E59ECF748F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0DD2867-7AD9-874B-BD3D-78E5EFE2BFCD}"/>
              </a:ext>
            </a:extLst>
          </p:cNvPr>
          <p:cNvSpPr/>
          <p:nvPr/>
        </p:nvSpPr>
        <p:spPr>
          <a:xfrm>
            <a:off x="9600989" y="249623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0x41414141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9F3B077-390C-0A48-97F0-D8167FEF515B}"/>
              </a:ext>
            </a:extLst>
          </p:cNvPr>
          <p:cNvSpPr/>
          <p:nvPr/>
        </p:nvSpPr>
        <p:spPr>
          <a:xfrm>
            <a:off x="9595070" y="29946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0x42424242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ED0571-39A2-FB41-A51B-E890A14B60D0}"/>
              </a:ext>
            </a:extLst>
          </p:cNvPr>
          <p:cNvSpPr/>
          <p:nvPr/>
        </p:nvSpPr>
        <p:spPr>
          <a:xfrm>
            <a:off x="9602000" y="5002335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ARG1: 41414141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F739FD-9974-8245-A1FD-E5193291D78F}"/>
              </a:ext>
            </a:extLst>
          </p:cNvPr>
          <p:cNvSpPr/>
          <p:nvPr/>
        </p:nvSpPr>
        <p:spPr>
          <a:xfrm>
            <a:off x="9607369" y="4518390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ARG2: 42424242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2A67BF-82A9-B84E-B9A2-E4EE04458A5B}"/>
              </a:ext>
            </a:extLst>
          </p:cNvPr>
          <p:cNvSpPr/>
          <p:nvPr/>
        </p:nvSpPr>
        <p:spPr>
          <a:xfrm>
            <a:off x="9607368" y="4007987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ARG3: string..</a:t>
            </a:r>
          </a:p>
        </p:txBody>
      </p:sp>
    </p:spTree>
    <p:extLst>
      <p:ext uri="{BB962C8B-B14F-4D97-AF65-F5344CB8AC3E}">
        <p14:creationId xmlns:p14="http://schemas.microsoft.com/office/powerpoint/2010/main" val="20341623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E68F-56F2-D440-91A0-5F2DC7A47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– Function Return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F5486-6E20-B547-A4CA-54AF8A396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Function return of 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receive_input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endParaRPr lang="en-US"/>
          </a:p>
          <a:p>
            <a:pPr marL="0" indent="0">
              <a:buNone/>
            </a:pP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add    $0x54,%esp</a:t>
            </a: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esi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ret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2F276B-F5BB-F34D-9C30-D15ECC4AE2BE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48EDF6-79B5-2344-A56A-DB08F36C4BF1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227CF9-2294-434E-8D23-1FEB79F80B45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188E62-0060-0948-B3D2-1902AC5F9E99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1BEEC7-4CC9-914C-8DB9-E124199C63E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52D3836-B4B2-5340-8AF3-DABCA6E73699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E1F7707-29E0-FB4A-991B-FC461E8654EF}"/>
              </a:ext>
            </a:extLst>
          </p:cNvPr>
          <p:cNvSpPr txBox="1"/>
          <p:nvPr/>
        </p:nvSpPr>
        <p:spPr>
          <a:xfrm>
            <a:off x="7497791" y="181361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8472F2-0D77-514F-A3B3-BCB1ABAAB102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00540399-E821-E64E-9049-2ADD02BA22EE}"/>
              </a:ext>
            </a:extLst>
          </p:cNvPr>
          <p:cNvCxnSpPr>
            <a:cxnSpLocks/>
            <a:endCxn id="14" idx="3"/>
          </p:cNvCxnSpPr>
          <p:nvPr/>
        </p:nvCxnSpPr>
        <p:spPr>
          <a:xfrm flipH="1" flipV="1">
            <a:off x="10270192" y="197918"/>
            <a:ext cx="1074308" cy="1532331"/>
          </a:xfrm>
          <a:prstGeom prst="curvedConnector3">
            <a:avLst>
              <a:gd name="adj1" fmla="val -57052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1D4A97E-E226-9647-9C7E-67E9BB6512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Saved ESI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7C3C3B-93AE-454C-9258-3812131DAC5D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973402-5FBA-E64C-8429-9D1DB353A33E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0AEF6E-68A1-6348-A60D-D6EE526CD060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B29AFE-F3CE-F347-B4B9-23E08F5F0802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3EB4ED-F197-BB4B-ADB6-4688E0E7B244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2317B6-7806-924F-B3C0-63E59ECF748F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0DD2867-7AD9-874B-BD3D-78E5EFE2BFCD}"/>
              </a:ext>
            </a:extLst>
          </p:cNvPr>
          <p:cNvSpPr/>
          <p:nvPr/>
        </p:nvSpPr>
        <p:spPr>
          <a:xfrm>
            <a:off x="9600989" y="249623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0x41414141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9F3B077-390C-0A48-97F0-D8167FEF515B}"/>
              </a:ext>
            </a:extLst>
          </p:cNvPr>
          <p:cNvSpPr/>
          <p:nvPr/>
        </p:nvSpPr>
        <p:spPr>
          <a:xfrm>
            <a:off x="9595070" y="29946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0x42424242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ED0571-39A2-FB41-A51B-E890A14B60D0}"/>
              </a:ext>
            </a:extLst>
          </p:cNvPr>
          <p:cNvSpPr/>
          <p:nvPr/>
        </p:nvSpPr>
        <p:spPr>
          <a:xfrm>
            <a:off x="9602000" y="5002335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ARG1: 41414141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F739FD-9974-8245-A1FD-E5193291D78F}"/>
              </a:ext>
            </a:extLst>
          </p:cNvPr>
          <p:cNvSpPr/>
          <p:nvPr/>
        </p:nvSpPr>
        <p:spPr>
          <a:xfrm>
            <a:off x="9607369" y="4518390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ARG2: 42424242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2A67BF-82A9-B84E-B9A2-E4EE04458A5B}"/>
              </a:ext>
            </a:extLst>
          </p:cNvPr>
          <p:cNvSpPr/>
          <p:nvPr/>
        </p:nvSpPr>
        <p:spPr>
          <a:xfrm>
            <a:off x="9607368" y="4007987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ARG3: string..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DCCD186-C6B8-CE47-86D7-E471CC42B2E6}"/>
              </a:ext>
            </a:extLst>
          </p:cNvPr>
          <p:cNvCxnSpPr/>
          <p:nvPr/>
        </p:nvCxnSpPr>
        <p:spPr>
          <a:xfrm>
            <a:off x="8231589" y="2513870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A069D50-9CEE-7049-BAEE-41BAD8917DEC}"/>
              </a:ext>
            </a:extLst>
          </p:cNvPr>
          <p:cNvSpPr txBox="1"/>
          <p:nvPr/>
        </p:nvSpPr>
        <p:spPr>
          <a:xfrm>
            <a:off x="7522741" y="2317879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5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3A6F-4AAF-F946-8B9E-F7BE2BD33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Endianness: Little vs. Big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2614E-2A9B-8541-80A8-28AEBEF0A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4400"/>
            <a:ext cx="10515600" cy="4542563"/>
          </a:xfrm>
        </p:spPr>
        <p:txBody>
          <a:bodyPr/>
          <a:lstStyle/>
          <a:p>
            <a:r>
              <a:rPr lang="en-US"/>
              <a:t>How the hardware architecture layouts array of bytes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668994-7C68-D64C-895C-3A87CD01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6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A9E8B8-9861-4448-9DB8-9526C20D4CA6}"/>
              </a:ext>
            </a:extLst>
          </p:cNvPr>
          <p:cNvGrpSpPr/>
          <p:nvPr/>
        </p:nvGrpSpPr>
        <p:grpSpPr>
          <a:xfrm>
            <a:off x="838200" y="2488947"/>
            <a:ext cx="6733600" cy="3619310"/>
            <a:chOff x="2448000" y="2647347"/>
            <a:chExt cx="6733600" cy="3619310"/>
          </a:xfrm>
        </p:grpSpPr>
        <p:pic>
          <p:nvPicPr>
            <p:cNvPr id="2052" name="Picture 4" descr="SEG-Y Rev 2 again: little-endian is legal! — Agile">
              <a:extLst>
                <a:ext uri="{FF2B5EF4-FFF2-40B4-BE49-F238E27FC236}">
                  <a16:creationId xmlns:a16="http://schemas.microsoft.com/office/drawing/2014/main" id="{8D17992F-3166-4C4A-89D7-EDAE0B8CA3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000" y="2647347"/>
              <a:ext cx="6733600" cy="3619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00F5597-2D09-2042-A123-DEFC1A1D5964}"/>
                </a:ext>
              </a:extLst>
            </p:cNvPr>
            <p:cNvCxnSpPr>
              <a:cxnSpLocks/>
            </p:cNvCxnSpPr>
            <p:nvPr/>
          </p:nvCxnSpPr>
          <p:spPr>
            <a:xfrm>
              <a:off x="2973600" y="3499200"/>
              <a:ext cx="0" cy="44640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CF38DDE-F5C3-0845-974F-5697B9BDADE0}"/>
                </a:ext>
              </a:extLst>
            </p:cNvPr>
            <p:cNvCxnSpPr>
              <a:cxnSpLocks/>
            </p:cNvCxnSpPr>
            <p:nvPr/>
          </p:nvCxnSpPr>
          <p:spPr>
            <a:xfrm>
              <a:off x="3342000" y="3499200"/>
              <a:ext cx="0" cy="44640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00C36BB-ADED-FC41-8097-36313C96A4EB}"/>
                </a:ext>
              </a:extLst>
            </p:cNvPr>
            <p:cNvCxnSpPr>
              <a:cxnSpLocks/>
            </p:cNvCxnSpPr>
            <p:nvPr/>
          </p:nvCxnSpPr>
          <p:spPr>
            <a:xfrm>
              <a:off x="3732000" y="3499200"/>
              <a:ext cx="0" cy="44640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96E495C-BBFD-DB4F-B785-ABF2356DC290}"/>
                </a:ext>
              </a:extLst>
            </p:cNvPr>
            <p:cNvCxnSpPr>
              <a:cxnSpLocks/>
            </p:cNvCxnSpPr>
            <p:nvPr/>
          </p:nvCxnSpPr>
          <p:spPr>
            <a:xfrm>
              <a:off x="7886400" y="3499200"/>
              <a:ext cx="0" cy="44640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7B4F792-DEDB-EE42-A75D-59EC7B87805B}"/>
                </a:ext>
              </a:extLst>
            </p:cNvPr>
            <p:cNvCxnSpPr>
              <a:cxnSpLocks/>
            </p:cNvCxnSpPr>
            <p:nvPr/>
          </p:nvCxnSpPr>
          <p:spPr>
            <a:xfrm>
              <a:off x="8254800" y="3499200"/>
              <a:ext cx="0" cy="44640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459AA9F-A1E1-A047-A2D8-6AF8E145FA35}"/>
                </a:ext>
              </a:extLst>
            </p:cNvPr>
            <p:cNvCxnSpPr>
              <a:cxnSpLocks/>
            </p:cNvCxnSpPr>
            <p:nvPr/>
          </p:nvCxnSpPr>
          <p:spPr>
            <a:xfrm>
              <a:off x="8637000" y="3499200"/>
              <a:ext cx="0" cy="44640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58F312B5-B26E-CC45-9CFE-94F6135FADB3}"/>
              </a:ext>
            </a:extLst>
          </p:cNvPr>
          <p:cNvSpPr txBox="1">
            <a:spLocks/>
          </p:cNvSpPr>
          <p:nvPr/>
        </p:nvSpPr>
        <p:spPr>
          <a:xfrm>
            <a:off x="7868356" y="2390400"/>
            <a:ext cx="4011044" cy="3938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/>
          </a:p>
          <a:p>
            <a:r>
              <a:rPr lang="en-US" sz="2400" err="1"/>
              <a:t>Intel,ARM</a:t>
            </a:r>
            <a:r>
              <a:rPr lang="en-US" sz="2400"/>
              <a:t> </a:t>
            </a:r>
            <a:r>
              <a:rPr lang="en-US" sz="2400">
                <a:sym typeface="Wingdings" pitchFamily="2" charset="2"/>
              </a:rPr>
              <a:t> </a:t>
            </a:r>
            <a:r>
              <a:rPr lang="en-US" sz="2400" i="1">
                <a:sym typeface="Wingdings" pitchFamily="2" charset="2"/>
              </a:rPr>
              <a:t>Little</a:t>
            </a:r>
            <a:r>
              <a:rPr lang="en-US" sz="2400">
                <a:sym typeface="Wingdings" pitchFamily="2" charset="2"/>
              </a:rPr>
              <a:t> endian</a:t>
            </a:r>
          </a:p>
          <a:p>
            <a:r>
              <a:rPr lang="en-US" sz="2400"/>
              <a:t>Network</a:t>
            </a:r>
            <a:br>
              <a:rPr lang="en-US" sz="2400"/>
            </a:br>
            <a:r>
              <a:rPr lang="en-US" sz="2400"/>
              <a:t>         </a:t>
            </a:r>
            <a:r>
              <a:rPr lang="en-US" sz="2400">
                <a:sym typeface="Wingdings" pitchFamily="2" charset="2"/>
              </a:rPr>
              <a:t> </a:t>
            </a:r>
            <a:r>
              <a:rPr lang="en-US" sz="2400" i="1">
                <a:sym typeface="Wingdings" pitchFamily="2" charset="2"/>
              </a:rPr>
              <a:t>Big</a:t>
            </a:r>
            <a:r>
              <a:rPr lang="en-US" sz="2400">
                <a:sym typeface="Wingdings" pitchFamily="2" charset="2"/>
              </a:rPr>
              <a:t> endian</a:t>
            </a:r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5E6D4-44A8-0713-C827-F24489246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765" y="681037"/>
            <a:ext cx="9840413" cy="5475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5D8D97-884F-34F8-9F4F-161A7B3BE33E}"/>
              </a:ext>
            </a:extLst>
          </p:cNvPr>
          <p:cNvSpPr txBox="1"/>
          <p:nvPr/>
        </p:nvSpPr>
        <p:spPr>
          <a:xfrm>
            <a:off x="7083778" y="2975971"/>
            <a:ext cx="3589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C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"man endian"</a:t>
            </a:r>
          </a:p>
        </p:txBody>
      </p:sp>
    </p:spTree>
    <p:extLst>
      <p:ext uri="{BB962C8B-B14F-4D97-AF65-F5344CB8AC3E}">
        <p14:creationId xmlns:p14="http://schemas.microsoft.com/office/powerpoint/2010/main" val="401184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E68F-56F2-D440-91A0-5F2DC7A47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– Function Return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F5486-6E20-B547-A4CA-54AF8A396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Function return of </a:t>
            </a:r>
            <a:r>
              <a:rPr lang="en-US" err="1"/>
              <a:t>receive_input</a:t>
            </a:r>
            <a:endParaRPr lang="en-US"/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add    $0x54,%esp</a:t>
            </a:r>
          </a:p>
          <a:p>
            <a:pPr marL="0" indent="0">
              <a:buNone/>
            </a:pP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pop    %</a:t>
            </a:r>
            <a:r>
              <a:rPr lang="en-US" b="1" err="1">
                <a:latin typeface="Courier New" panose="02070309020205020404" pitchFamily="49" charset="0"/>
                <a:cs typeface="Courier New" panose="02070309020205020404" pitchFamily="49" charset="0"/>
              </a:rPr>
              <a:t>esi</a:t>
            </a:r>
            <a:endParaRPr lang="en-US" b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ret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2F276B-F5BB-F34D-9C30-D15ECC4AE2BE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48EDF6-79B5-2344-A56A-DB08F36C4BF1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227CF9-2294-434E-8D23-1FEB79F80B45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188E62-0060-0948-B3D2-1902AC5F9E99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1BEEC7-4CC9-914C-8DB9-E124199C63E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52D3836-B4B2-5340-8AF3-DABCA6E73699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E1F7707-29E0-FB4A-991B-FC461E8654EF}"/>
              </a:ext>
            </a:extLst>
          </p:cNvPr>
          <p:cNvSpPr txBox="1"/>
          <p:nvPr/>
        </p:nvSpPr>
        <p:spPr>
          <a:xfrm>
            <a:off x="7497791" y="181361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8472F2-0D77-514F-A3B3-BCB1ABAAB102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00540399-E821-E64E-9049-2ADD02BA22EE}"/>
              </a:ext>
            </a:extLst>
          </p:cNvPr>
          <p:cNvCxnSpPr>
            <a:cxnSpLocks/>
            <a:endCxn id="14" idx="3"/>
          </p:cNvCxnSpPr>
          <p:nvPr/>
        </p:nvCxnSpPr>
        <p:spPr>
          <a:xfrm flipH="1" flipV="1">
            <a:off x="10270192" y="197918"/>
            <a:ext cx="1074308" cy="1532331"/>
          </a:xfrm>
          <a:prstGeom prst="curvedConnector3">
            <a:avLst>
              <a:gd name="adj1" fmla="val -57052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1D4A97E-E226-9647-9C7E-67E9BB6512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Saved ESI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7C3C3B-93AE-454C-9258-3812131DAC5D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973402-5FBA-E64C-8429-9D1DB353A33E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0AEF6E-68A1-6348-A60D-D6EE526CD060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B29AFE-F3CE-F347-B4B9-23E08F5F0802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3EB4ED-F197-BB4B-ADB6-4688E0E7B244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2317B6-7806-924F-B3C0-63E59ECF748F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0DD2867-7AD9-874B-BD3D-78E5EFE2BFCD}"/>
              </a:ext>
            </a:extLst>
          </p:cNvPr>
          <p:cNvSpPr/>
          <p:nvPr/>
        </p:nvSpPr>
        <p:spPr>
          <a:xfrm>
            <a:off x="9600989" y="249623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0x41414141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9F3B077-390C-0A48-97F0-D8167FEF515B}"/>
              </a:ext>
            </a:extLst>
          </p:cNvPr>
          <p:cNvSpPr/>
          <p:nvPr/>
        </p:nvSpPr>
        <p:spPr>
          <a:xfrm>
            <a:off x="9595070" y="29946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0x42424242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ED0571-39A2-FB41-A51B-E890A14B60D0}"/>
              </a:ext>
            </a:extLst>
          </p:cNvPr>
          <p:cNvSpPr/>
          <p:nvPr/>
        </p:nvSpPr>
        <p:spPr>
          <a:xfrm>
            <a:off x="9602000" y="5002335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ARG1: 41414141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F739FD-9974-8245-A1FD-E5193291D78F}"/>
              </a:ext>
            </a:extLst>
          </p:cNvPr>
          <p:cNvSpPr/>
          <p:nvPr/>
        </p:nvSpPr>
        <p:spPr>
          <a:xfrm>
            <a:off x="9607369" y="4518390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ARG2: 42424242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2A67BF-82A9-B84E-B9A2-E4EE04458A5B}"/>
              </a:ext>
            </a:extLst>
          </p:cNvPr>
          <p:cNvSpPr/>
          <p:nvPr/>
        </p:nvSpPr>
        <p:spPr>
          <a:xfrm>
            <a:off x="9607368" y="4007987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ARG3: string..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DCCD186-C6B8-CE47-86D7-E471CC42B2E6}"/>
              </a:ext>
            </a:extLst>
          </p:cNvPr>
          <p:cNvCxnSpPr/>
          <p:nvPr/>
        </p:nvCxnSpPr>
        <p:spPr>
          <a:xfrm>
            <a:off x="8231589" y="2513870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A069D50-9CEE-7049-BAEE-41BAD8917DEC}"/>
              </a:ext>
            </a:extLst>
          </p:cNvPr>
          <p:cNvSpPr txBox="1"/>
          <p:nvPr/>
        </p:nvSpPr>
        <p:spPr>
          <a:xfrm>
            <a:off x="7522741" y="2317879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549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E68F-56F2-D440-91A0-5F2DC7A47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– Function Return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F5486-6E20-B547-A4CA-54AF8A396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Function return of </a:t>
            </a:r>
            <a:r>
              <a:rPr lang="en-US" err="1"/>
              <a:t>receive_input</a:t>
            </a:r>
            <a:endParaRPr lang="en-US"/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add    $0x54,%esp</a:t>
            </a:r>
          </a:p>
          <a:p>
            <a:pPr marL="0" indent="0">
              <a:buNone/>
            </a:pP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pop    %</a:t>
            </a:r>
            <a:r>
              <a:rPr lang="en-US" b="1" err="1">
                <a:latin typeface="Courier New" panose="02070309020205020404" pitchFamily="49" charset="0"/>
                <a:cs typeface="Courier New" panose="02070309020205020404" pitchFamily="49" charset="0"/>
              </a:rPr>
              <a:t>esi</a:t>
            </a:r>
            <a:endParaRPr lang="en-US" b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ret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2F276B-F5BB-F34D-9C30-D15ECC4AE2BE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48EDF6-79B5-2344-A56A-DB08F36C4BF1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227CF9-2294-434E-8D23-1FEB79F80B45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188E62-0060-0948-B3D2-1902AC5F9E99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1BEEC7-4CC9-914C-8DB9-E124199C63E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52D3836-B4B2-5340-8AF3-DABCA6E73699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E1F7707-29E0-FB4A-991B-FC461E8654EF}"/>
              </a:ext>
            </a:extLst>
          </p:cNvPr>
          <p:cNvSpPr txBox="1"/>
          <p:nvPr/>
        </p:nvSpPr>
        <p:spPr>
          <a:xfrm>
            <a:off x="7497791" y="181361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8472F2-0D77-514F-A3B3-BCB1ABAAB102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00540399-E821-E64E-9049-2ADD02BA22EE}"/>
              </a:ext>
            </a:extLst>
          </p:cNvPr>
          <p:cNvCxnSpPr>
            <a:cxnSpLocks/>
            <a:endCxn id="14" idx="3"/>
          </p:cNvCxnSpPr>
          <p:nvPr/>
        </p:nvCxnSpPr>
        <p:spPr>
          <a:xfrm flipH="1" flipV="1">
            <a:off x="10270192" y="197918"/>
            <a:ext cx="1074308" cy="1532331"/>
          </a:xfrm>
          <a:prstGeom prst="curvedConnector3">
            <a:avLst>
              <a:gd name="adj1" fmla="val -57052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1D4A97E-E226-9647-9C7E-67E9BB6512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Saved ESI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7C3C3B-93AE-454C-9258-3812131DAC5D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973402-5FBA-E64C-8429-9D1DB353A33E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0AEF6E-68A1-6348-A60D-D6EE526CD060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B29AFE-F3CE-F347-B4B9-23E08F5F0802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3EB4ED-F197-BB4B-ADB6-4688E0E7B244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2317B6-7806-924F-B3C0-63E59ECF748F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0DD2867-7AD9-874B-BD3D-78E5EFE2BFCD}"/>
              </a:ext>
            </a:extLst>
          </p:cNvPr>
          <p:cNvSpPr/>
          <p:nvPr/>
        </p:nvSpPr>
        <p:spPr>
          <a:xfrm>
            <a:off x="9600989" y="249623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0x41414141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9F3B077-390C-0A48-97F0-D8167FEF515B}"/>
              </a:ext>
            </a:extLst>
          </p:cNvPr>
          <p:cNvSpPr/>
          <p:nvPr/>
        </p:nvSpPr>
        <p:spPr>
          <a:xfrm>
            <a:off x="9595070" y="29946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0x42424242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ED0571-39A2-FB41-A51B-E890A14B60D0}"/>
              </a:ext>
            </a:extLst>
          </p:cNvPr>
          <p:cNvSpPr/>
          <p:nvPr/>
        </p:nvSpPr>
        <p:spPr>
          <a:xfrm>
            <a:off x="9602000" y="5002335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ARG1: 41414141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F739FD-9974-8245-A1FD-E5193291D78F}"/>
              </a:ext>
            </a:extLst>
          </p:cNvPr>
          <p:cNvSpPr/>
          <p:nvPr/>
        </p:nvSpPr>
        <p:spPr>
          <a:xfrm>
            <a:off x="9607369" y="4518390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ARG2: 42424242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2A67BF-82A9-B84E-B9A2-E4EE04458A5B}"/>
              </a:ext>
            </a:extLst>
          </p:cNvPr>
          <p:cNvSpPr/>
          <p:nvPr/>
        </p:nvSpPr>
        <p:spPr>
          <a:xfrm>
            <a:off x="9607368" y="4007987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ARG3: string..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A069D50-9CEE-7049-BAEE-41BAD8917DEC}"/>
              </a:ext>
            </a:extLst>
          </p:cNvPr>
          <p:cNvSpPr txBox="1"/>
          <p:nvPr/>
        </p:nvSpPr>
        <p:spPr>
          <a:xfrm>
            <a:off x="6802786" y="182562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86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E68F-56F2-D440-91A0-5F2DC7A47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– Function Return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F5486-6E20-B547-A4CA-54AF8A396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Function return of </a:t>
            </a:r>
            <a:r>
              <a:rPr lang="en-US" err="1"/>
              <a:t>receive_input</a:t>
            </a:r>
            <a:endParaRPr lang="en-US"/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add    $0x54,%esp</a:t>
            </a: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esi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pop    %</a:t>
            </a:r>
            <a:r>
              <a:rPr lang="en-US" b="1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 b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ret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2F276B-F5BB-F34D-9C30-D15ECC4AE2BE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48EDF6-79B5-2344-A56A-DB08F36C4BF1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227CF9-2294-434E-8D23-1FEB79F80B45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188E62-0060-0948-B3D2-1902AC5F9E99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1BEEC7-4CC9-914C-8DB9-E124199C63E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52D3836-B4B2-5340-8AF3-DABCA6E73699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E1F7707-29E0-FB4A-991B-FC461E8654EF}"/>
              </a:ext>
            </a:extLst>
          </p:cNvPr>
          <p:cNvSpPr txBox="1"/>
          <p:nvPr/>
        </p:nvSpPr>
        <p:spPr>
          <a:xfrm>
            <a:off x="7497791" y="181361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8472F2-0D77-514F-A3B3-BCB1ABAAB102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00540399-E821-E64E-9049-2ADD02BA22EE}"/>
              </a:ext>
            </a:extLst>
          </p:cNvPr>
          <p:cNvCxnSpPr>
            <a:cxnSpLocks/>
            <a:endCxn id="14" idx="3"/>
          </p:cNvCxnSpPr>
          <p:nvPr/>
        </p:nvCxnSpPr>
        <p:spPr>
          <a:xfrm flipH="1" flipV="1">
            <a:off x="10270192" y="197918"/>
            <a:ext cx="1074308" cy="1532331"/>
          </a:xfrm>
          <a:prstGeom prst="curvedConnector3">
            <a:avLst>
              <a:gd name="adj1" fmla="val -57052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1D4A97E-E226-9647-9C7E-67E9BB6512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Saved ESI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7C3C3B-93AE-454C-9258-3812131DAC5D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973402-5FBA-E64C-8429-9D1DB353A33E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0AEF6E-68A1-6348-A60D-D6EE526CD060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B29AFE-F3CE-F347-B4B9-23E08F5F0802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3EB4ED-F197-BB4B-ADB6-4688E0E7B244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2317B6-7806-924F-B3C0-63E59ECF748F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0DD2867-7AD9-874B-BD3D-78E5EFE2BFCD}"/>
              </a:ext>
            </a:extLst>
          </p:cNvPr>
          <p:cNvSpPr/>
          <p:nvPr/>
        </p:nvSpPr>
        <p:spPr>
          <a:xfrm>
            <a:off x="9600989" y="249623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0x41414141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9F3B077-390C-0A48-97F0-D8167FEF515B}"/>
              </a:ext>
            </a:extLst>
          </p:cNvPr>
          <p:cNvSpPr/>
          <p:nvPr/>
        </p:nvSpPr>
        <p:spPr>
          <a:xfrm>
            <a:off x="9595070" y="29946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0x42424242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ED0571-39A2-FB41-A51B-E890A14B60D0}"/>
              </a:ext>
            </a:extLst>
          </p:cNvPr>
          <p:cNvSpPr/>
          <p:nvPr/>
        </p:nvSpPr>
        <p:spPr>
          <a:xfrm>
            <a:off x="9602000" y="5002335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ARG1: 41414141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F739FD-9974-8245-A1FD-E5193291D78F}"/>
              </a:ext>
            </a:extLst>
          </p:cNvPr>
          <p:cNvSpPr/>
          <p:nvPr/>
        </p:nvSpPr>
        <p:spPr>
          <a:xfrm>
            <a:off x="9607369" y="4518390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ARG2: 42424242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2A67BF-82A9-B84E-B9A2-E4EE04458A5B}"/>
              </a:ext>
            </a:extLst>
          </p:cNvPr>
          <p:cNvSpPr/>
          <p:nvPr/>
        </p:nvSpPr>
        <p:spPr>
          <a:xfrm>
            <a:off x="9607368" y="4007987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ARG3: string..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A069D50-9CEE-7049-BAEE-41BAD8917DEC}"/>
              </a:ext>
            </a:extLst>
          </p:cNvPr>
          <p:cNvSpPr txBox="1"/>
          <p:nvPr/>
        </p:nvSpPr>
        <p:spPr>
          <a:xfrm>
            <a:off x="6802786" y="182562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17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E68F-56F2-D440-91A0-5F2DC7A47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– Function Return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F5486-6E20-B547-A4CA-54AF8A396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Function return of 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receive_input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endParaRPr lang="en-US"/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add    $0x54,%esp</a:t>
            </a: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esi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pop    %</a:t>
            </a:r>
            <a:r>
              <a:rPr lang="en-US" b="1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 b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ret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2F276B-F5BB-F34D-9C30-D15ECC4AE2BE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48EDF6-79B5-2344-A56A-DB08F36C4BF1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227CF9-2294-434E-8D23-1FEB79F80B45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188E62-0060-0948-B3D2-1902AC5F9E99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1BEEC7-4CC9-914C-8DB9-E124199C63E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52D3836-B4B2-5340-8AF3-DABCA6E73699}"/>
              </a:ext>
            </a:extLst>
          </p:cNvPr>
          <p:cNvCxnSpPr/>
          <p:nvPr/>
        </p:nvCxnSpPr>
        <p:spPr>
          <a:xfrm>
            <a:off x="8223665" y="1501226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58472F2-0D77-514F-A3B3-BCB1ABAAB102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00540399-E821-E64E-9049-2ADD02BA22EE}"/>
              </a:ext>
            </a:extLst>
          </p:cNvPr>
          <p:cNvCxnSpPr>
            <a:cxnSpLocks/>
            <a:endCxn id="14" idx="3"/>
          </p:cNvCxnSpPr>
          <p:nvPr/>
        </p:nvCxnSpPr>
        <p:spPr>
          <a:xfrm flipH="1" flipV="1">
            <a:off x="10270192" y="197918"/>
            <a:ext cx="1074308" cy="1532331"/>
          </a:xfrm>
          <a:prstGeom prst="curvedConnector3">
            <a:avLst>
              <a:gd name="adj1" fmla="val -57052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1D4A97E-E226-9647-9C7E-67E9BB6512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Saved ESI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7C3C3B-93AE-454C-9258-3812131DAC5D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973402-5FBA-E64C-8429-9D1DB353A33E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0AEF6E-68A1-6348-A60D-D6EE526CD060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B29AFE-F3CE-F347-B4B9-23E08F5F0802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3EB4ED-F197-BB4B-ADB6-4688E0E7B244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2317B6-7806-924F-B3C0-63E59ECF748F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0DD2867-7AD9-874B-BD3D-78E5EFE2BFCD}"/>
              </a:ext>
            </a:extLst>
          </p:cNvPr>
          <p:cNvSpPr/>
          <p:nvPr/>
        </p:nvSpPr>
        <p:spPr>
          <a:xfrm>
            <a:off x="9600989" y="249623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0x41414141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9F3B077-390C-0A48-97F0-D8167FEF515B}"/>
              </a:ext>
            </a:extLst>
          </p:cNvPr>
          <p:cNvSpPr/>
          <p:nvPr/>
        </p:nvSpPr>
        <p:spPr>
          <a:xfrm>
            <a:off x="9595070" y="29946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0x42424242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ED0571-39A2-FB41-A51B-E890A14B60D0}"/>
              </a:ext>
            </a:extLst>
          </p:cNvPr>
          <p:cNvSpPr/>
          <p:nvPr/>
        </p:nvSpPr>
        <p:spPr>
          <a:xfrm>
            <a:off x="9602000" y="5002335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ARG1: 41414141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F739FD-9974-8245-A1FD-E5193291D78F}"/>
              </a:ext>
            </a:extLst>
          </p:cNvPr>
          <p:cNvSpPr/>
          <p:nvPr/>
        </p:nvSpPr>
        <p:spPr>
          <a:xfrm>
            <a:off x="9607369" y="4518390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ARG2: 42424242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2A67BF-82A9-B84E-B9A2-E4EE04458A5B}"/>
              </a:ext>
            </a:extLst>
          </p:cNvPr>
          <p:cNvSpPr/>
          <p:nvPr/>
        </p:nvSpPr>
        <p:spPr>
          <a:xfrm>
            <a:off x="9607368" y="4007987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ARG3: string..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A069D50-9CEE-7049-BAEE-41BAD8917DEC}"/>
              </a:ext>
            </a:extLst>
          </p:cNvPr>
          <p:cNvSpPr txBox="1"/>
          <p:nvPr/>
        </p:nvSpPr>
        <p:spPr>
          <a:xfrm>
            <a:off x="7528660" y="1292754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7F656D8-2E34-CB45-A862-200FEA90BC43}"/>
              </a:ext>
            </a:extLst>
          </p:cNvPr>
          <p:cNvCxnSpPr/>
          <p:nvPr/>
        </p:nvCxnSpPr>
        <p:spPr>
          <a:xfrm>
            <a:off x="6286366" y="178802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748C3AE-F64C-BE41-A51E-B2ED3C445587}"/>
              </a:ext>
            </a:extLst>
          </p:cNvPr>
          <p:cNvSpPr txBox="1"/>
          <p:nvPr/>
        </p:nvSpPr>
        <p:spPr>
          <a:xfrm>
            <a:off x="5560492" y="14108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152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E68F-56F2-D440-91A0-5F2DC7A47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– Function Return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F5486-6E20-B547-A4CA-54AF8A396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Function return of 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receive_input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endParaRPr lang="en-US"/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add    $0x54,%esp</a:t>
            </a: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esi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ret</a:t>
            </a:r>
          </a:p>
          <a:p>
            <a:pPr marL="0" indent="0">
              <a:buNone/>
            </a:pPr>
            <a:endParaRPr lang="en-US" b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ret: pop %</a:t>
            </a:r>
            <a:r>
              <a:rPr lang="en-US" b="1" err="1">
                <a:latin typeface="Courier New" panose="02070309020205020404" pitchFamily="49" charset="0"/>
                <a:cs typeface="Courier New" panose="02070309020205020404" pitchFamily="49" charset="0"/>
              </a:rPr>
              <a:t>eip</a:t>
            </a: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, change instruction </a:t>
            </a:r>
            <a:r>
              <a:rPr lang="en-US" b="1" err="1">
                <a:latin typeface="Courier New" panose="02070309020205020404" pitchFamily="49" charset="0"/>
                <a:cs typeface="Courier New" panose="02070309020205020404" pitchFamily="49" charset="0"/>
              </a:rPr>
              <a:t>ptr</a:t>
            </a: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..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2F276B-F5BB-F34D-9C30-D15ECC4AE2BE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48EDF6-79B5-2344-A56A-DB08F36C4BF1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227CF9-2294-434E-8D23-1FEB79F80B45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188E62-0060-0948-B3D2-1902AC5F9E99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1BEEC7-4CC9-914C-8DB9-E124199C63E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52D3836-B4B2-5340-8AF3-DABCA6E73699}"/>
              </a:ext>
            </a:extLst>
          </p:cNvPr>
          <p:cNvCxnSpPr/>
          <p:nvPr/>
        </p:nvCxnSpPr>
        <p:spPr>
          <a:xfrm>
            <a:off x="8223665" y="1501226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58472F2-0D77-514F-A3B3-BCB1ABAAB102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00540399-E821-E64E-9049-2ADD02BA22EE}"/>
              </a:ext>
            </a:extLst>
          </p:cNvPr>
          <p:cNvCxnSpPr>
            <a:cxnSpLocks/>
            <a:endCxn id="14" idx="3"/>
          </p:cNvCxnSpPr>
          <p:nvPr/>
        </p:nvCxnSpPr>
        <p:spPr>
          <a:xfrm flipH="1" flipV="1">
            <a:off x="10270192" y="197918"/>
            <a:ext cx="1074308" cy="1532331"/>
          </a:xfrm>
          <a:prstGeom prst="curvedConnector3">
            <a:avLst>
              <a:gd name="adj1" fmla="val -57052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1D4A97E-E226-9647-9C7E-67E9BB6512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Saved ESI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7C3C3B-93AE-454C-9258-3812131DAC5D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973402-5FBA-E64C-8429-9D1DB353A33E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0AEF6E-68A1-6348-A60D-D6EE526CD060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B29AFE-F3CE-F347-B4B9-23E08F5F0802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3EB4ED-F197-BB4B-ADB6-4688E0E7B244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2317B6-7806-924F-B3C0-63E59ECF748F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0DD2867-7AD9-874B-BD3D-78E5EFE2BFCD}"/>
              </a:ext>
            </a:extLst>
          </p:cNvPr>
          <p:cNvSpPr/>
          <p:nvPr/>
        </p:nvSpPr>
        <p:spPr>
          <a:xfrm>
            <a:off x="9600989" y="249623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0x41414141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9F3B077-390C-0A48-97F0-D8167FEF515B}"/>
              </a:ext>
            </a:extLst>
          </p:cNvPr>
          <p:cNvSpPr/>
          <p:nvPr/>
        </p:nvSpPr>
        <p:spPr>
          <a:xfrm>
            <a:off x="9595070" y="29946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0x42424242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ED0571-39A2-FB41-A51B-E890A14B60D0}"/>
              </a:ext>
            </a:extLst>
          </p:cNvPr>
          <p:cNvSpPr/>
          <p:nvPr/>
        </p:nvSpPr>
        <p:spPr>
          <a:xfrm>
            <a:off x="9602000" y="5002335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ARG1: 41414141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F739FD-9974-8245-A1FD-E5193291D78F}"/>
              </a:ext>
            </a:extLst>
          </p:cNvPr>
          <p:cNvSpPr/>
          <p:nvPr/>
        </p:nvSpPr>
        <p:spPr>
          <a:xfrm>
            <a:off x="9607369" y="4518390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ARG2: 42424242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2A67BF-82A9-B84E-B9A2-E4EE04458A5B}"/>
              </a:ext>
            </a:extLst>
          </p:cNvPr>
          <p:cNvSpPr/>
          <p:nvPr/>
        </p:nvSpPr>
        <p:spPr>
          <a:xfrm>
            <a:off x="9607368" y="4007987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ARG3: string..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A069D50-9CEE-7049-BAEE-41BAD8917DEC}"/>
              </a:ext>
            </a:extLst>
          </p:cNvPr>
          <p:cNvSpPr txBox="1"/>
          <p:nvPr/>
        </p:nvSpPr>
        <p:spPr>
          <a:xfrm>
            <a:off x="7528660" y="1292754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7F656D8-2E34-CB45-A862-200FEA90BC43}"/>
              </a:ext>
            </a:extLst>
          </p:cNvPr>
          <p:cNvCxnSpPr/>
          <p:nvPr/>
        </p:nvCxnSpPr>
        <p:spPr>
          <a:xfrm>
            <a:off x="6286366" y="178802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748C3AE-F64C-BE41-A51E-B2ED3C445587}"/>
              </a:ext>
            </a:extLst>
          </p:cNvPr>
          <p:cNvSpPr txBox="1"/>
          <p:nvPr/>
        </p:nvSpPr>
        <p:spPr>
          <a:xfrm>
            <a:off x="5560492" y="14108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639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E68F-56F2-D440-91A0-5F2DC7A47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– Function Return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F5486-6E20-B547-A4CA-54AF8A396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Function return of 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receive_input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endParaRPr lang="en-US"/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add    $0x54,%esp</a:t>
            </a: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esi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ret</a:t>
            </a:r>
          </a:p>
          <a:p>
            <a:pPr marL="0" indent="0">
              <a:buNone/>
            </a:pPr>
            <a:endParaRPr lang="en-US" b="1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2F276B-F5BB-F34D-9C30-D15ECC4AE2BE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48EDF6-79B5-2344-A56A-DB08F36C4BF1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227CF9-2294-434E-8D23-1FEB79F80B45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188E62-0060-0948-B3D2-1902AC5F9E99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1BEEC7-4CC9-914C-8DB9-E124199C63E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52D3836-B4B2-5340-8AF3-DABCA6E73699}"/>
              </a:ext>
            </a:extLst>
          </p:cNvPr>
          <p:cNvCxnSpPr/>
          <p:nvPr/>
        </p:nvCxnSpPr>
        <p:spPr>
          <a:xfrm>
            <a:off x="8217528" y="1031887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58472F2-0D77-514F-A3B3-BCB1ABAAB102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00540399-E821-E64E-9049-2ADD02BA22EE}"/>
              </a:ext>
            </a:extLst>
          </p:cNvPr>
          <p:cNvCxnSpPr>
            <a:cxnSpLocks/>
            <a:endCxn id="14" idx="3"/>
          </p:cNvCxnSpPr>
          <p:nvPr/>
        </p:nvCxnSpPr>
        <p:spPr>
          <a:xfrm flipH="1" flipV="1">
            <a:off x="10270192" y="197918"/>
            <a:ext cx="1074308" cy="1532331"/>
          </a:xfrm>
          <a:prstGeom prst="curvedConnector3">
            <a:avLst>
              <a:gd name="adj1" fmla="val -57052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1D4A97E-E226-9647-9C7E-67E9BB6512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Saved ESI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7C3C3B-93AE-454C-9258-3812131DAC5D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973402-5FBA-E64C-8429-9D1DB353A33E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0AEF6E-68A1-6348-A60D-D6EE526CD060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B29AFE-F3CE-F347-B4B9-23E08F5F0802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3EB4ED-F197-BB4B-ADB6-4688E0E7B244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2317B6-7806-924F-B3C0-63E59ECF748F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0DD2867-7AD9-874B-BD3D-78E5EFE2BFCD}"/>
              </a:ext>
            </a:extLst>
          </p:cNvPr>
          <p:cNvSpPr/>
          <p:nvPr/>
        </p:nvSpPr>
        <p:spPr>
          <a:xfrm>
            <a:off x="9600989" y="249623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0x41414141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9F3B077-390C-0A48-97F0-D8167FEF515B}"/>
              </a:ext>
            </a:extLst>
          </p:cNvPr>
          <p:cNvSpPr/>
          <p:nvPr/>
        </p:nvSpPr>
        <p:spPr>
          <a:xfrm>
            <a:off x="9595070" y="29946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0x42424242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ED0571-39A2-FB41-A51B-E890A14B60D0}"/>
              </a:ext>
            </a:extLst>
          </p:cNvPr>
          <p:cNvSpPr/>
          <p:nvPr/>
        </p:nvSpPr>
        <p:spPr>
          <a:xfrm>
            <a:off x="9602000" y="5002335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ARG1: 41414141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F739FD-9974-8245-A1FD-E5193291D78F}"/>
              </a:ext>
            </a:extLst>
          </p:cNvPr>
          <p:cNvSpPr/>
          <p:nvPr/>
        </p:nvSpPr>
        <p:spPr>
          <a:xfrm>
            <a:off x="9607369" y="4518390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ARG2: 42424242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2A67BF-82A9-B84E-B9A2-E4EE04458A5B}"/>
              </a:ext>
            </a:extLst>
          </p:cNvPr>
          <p:cNvSpPr/>
          <p:nvPr/>
        </p:nvSpPr>
        <p:spPr>
          <a:xfrm>
            <a:off x="9607368" y="4007987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ARG3: string..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A069D50-9CEE-7049-BAEE-41BAD8917DEC}"/>
              </a:ext>
            </a:extLst>
          </p:cNvPr>
          <p:cNvSpPr txBox="1"/>
          <p:nvPr/>
        </p:nvSpPr>
        <p:spPr>
          <a:xfrm>
            <a:off x="7522523" y="82341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7F656D8-2E34-CB45-A862-200FEA90BC43}"/>
              </a:ext>
            </a:extLst>
          </p:cNvPr>
          <p:cNvCxnSpPr/>
          <p:nvPr/>
        </p:nvCxnSpPr>
        <p:spPr>
          <a:xfrm>
            <a:off x="6286366" y="178802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748C3AE-F64C-BE41-A51E-B2ED3C445587}"/>
              </a:ext>
            </a:extLst>
          </p:cNvPr>
          <p:cNvSpPr txBox="1"/>
          <p:nvPr/>
        </p:nvSpPr>
        <p:spPr>
          <a:xfrm>
            <a:off x="5560492" y="14108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351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E68F-56F2-D440-91A0-5F2DC7A47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403"/>
            <a:ext cx="10515600" cy="1041699"/>
          </a:xfrm>
        </p:spPr>
        <p:txBody>
          <a:bodyPr/>
          <a:lstStyle/>
          <a:p>
            <a:r>
              <a:rPr lang="en-US"/>
              <a:t>Example – Function Return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2F276B-F5BB-F34D-9C30-D15ECC4AE2BE}"/>
              </a:ext>
            </a:extLst>
          </p:cNvPr>
          <p:cNvSpPr/>
          <p:nvPr/>
        </p:nvSpPr>
        <p:spPr>
          <a:xfrm>
            <a:off x="9937177" y="1793649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48EDF6-79B5-2344-A56A-DB08F36C4BF1}"/>
              </a:ext>
            </a:extLst>
          </p:cNvPr>
          <p:cNvSpPr/>
          <p:nvPr/>
        </p:nvSpPr>
        <p:spPr>
          <a:xfrm>
            <a:off x="9918925" y="228260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227CF9-2294-434E-8D23-1FEB79F80B45}"/>
              </a:ext>
            </a:extLst>
          </p:cNvPr>
          <p:cNvSpPr/>
          <p:nvPr/>
        </p:nvSpPr>
        <p:spPr>
          <a:xfrm>
            <a:off x="9928027" y="27836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188E62-0060-0948-B3D2-1902AC5F9E99}"/>
              </a:ext>
            </a:extLst>
          </p:cNvPr>
          <p:cNvSpPr/>
          <p:nvPr/>
        </p:nvSpPr>
        <p:spPr>
          <a:xfrm>
            <a:off x="9915673" y="2286181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1BEEC7-4CC9-914C-8DB9-E124199C63E7}"/>
              </a:ext>
            </a:extLst>
          </p:cNvPr>
          <p:cNvSpPr/>
          <p:nvPr/>
        </p:nvSpPr>
        <p:spPr>
          <a:xfrm>
            <a:off x="9920301" y="2777681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52D3836-B4B2-5340-8AF3-DABCA6E73699}"/>
              </a:ext>
            </a:extLst>
          </p:cNvPr>
          <p:cNvCxnSpPr/>
          <p:nvPr/>
        </p:nvCxnSpPr>
        <p:spPr>
          <a:xfrm>
            <a:off x="8557978" y="2327375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58472F2-0D77-514F-A3B3-BCB1ABAAB102}"/>
              </a:ext>
            </a:extLst>
          </p:cNvPr>
          <p:cNvSpPr txBox="1"/>
          <p:nvPr/>
        </p:nvSpPr>
        <p:spPr>
          <a:xfrm>
            <a:off x="7973702" y="1308740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00540399-E821-E64E-9049-2ADD02BA22EE}"/>
              </a:ext>
            </a:extLst>
          </p:cNvPr>
          <p:cNvCxnSpPr>
            <a:cxnSpLocks/>
            <a:endCxn id="14" idx="3"/>
          </p:cNvCxnSpPr>
          <p:nvPr/>
        </p:nvCxnSpPr>
        <p:spPr>
          <a:xfrm flipH="1" flipV="1">
            <a:off x="10610642" y="1493406"/>
            <a:ext cx="1074308" cy="1532331"/>
          </a:xfrm>
          <a:prstGeom prst="curvedConnector3">
            <a:avLst>
              <a:gd name="adj1" fmla="val -57052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1D4A97E-E226-9647-9C7E-67E9BB65127A}"/>
              </a:ext>
            </a:extLst>
          </p:cNvPr>
          <p:cNvSpPr/>
          <p:nvPr/>
        </p:nvSpPr>
        <p:spPr>
          <a:xfrm>
            <a:off x="9937083" y="3281963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Saved ESI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7C3C3B-93AE-454C-9258-3812131DAC5D}"/>
              </a:ext>
            </a:extLst>
          </p:cNvPr>
          <p:cNvSpPr/>
          <p:nvPr/>
        </p:nvSpPr>
        <p:spPr>
          <a:xfrm>
            <a:off x="9937082" y="377807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973402-5FBA-E64C-8429-9D1DB353A33E}"/>
              </a:ext>
            </a:extLst>
          </p:cNvPr>
          <p:cNvSpPr/>
          <p:nvPr/>
        </p:nvSpPr>
        <p:spPr>
          <a:xfrm>
            <a:off x="9937082" y="4286200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0AEF6E-68A1-6348-A60D-D6EE526CD060}"/>
              </a:ext>
            </a:extLst>
          </p:cNvPr>
          <p:cNvSpPr/>
          <p:nvPr/>
        </p:nvSpPr>
        <p:spPr>
          <a:xfrm>
            <a:off x="9937081" y="47953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B29AFE-F3CE-F347-B4B9-23E08F5F0802}"/>
              </a:ext>
            </a:extLst>
          </p:cNvPr>
          <p:cNvSpPr/>
          <p:nvPr/>
        </p:nvSpPr>
        <p:spPr>
          <a:xfrm>
            <a:off x="9937081" y="5301939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3EB4ED-F197-BB4B-ADB6-4688E0E7B244}"/>
              </a:ext>
            </a:extLst>
          </p:cNvPr>
          <p:cNvSpPr/>
          <p:nvPr/>
        </p:nvSpPr>
        <p:spPr>
          <a:xfrm>
            <a:off x="9937081" y="580186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2317B6-7806-924F-B3C0-63E59ECF748F}"/>
              </a:ext>
            </a:extLst>
          </p:cNvPr>
          <p:cNvSpPr/>
          <p:nvPr/>
        </p:nvSpPr>
        <p:spPr>
          <a:xfrm>
            <a:off x="9937080" y="629797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0DD2867-7AD9-874B-BD3D-78E5EFE2BFCD}"/>
              </a:ext>
            </a:extLst>
          </p:cNvPr>
          <p:cNvSpPr/>
          <p:nvPr/>
        </p:nvSpPr>
        <p:spPr>
          <a:xfrm>
            <a:off x="9941439" y="37917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0x41414141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9F3B077-390C-0A48-97F0-D8167FEF515B}"/>
              </a:ext>
            </a:extLst>
          </p:cNvPr>
          <p:cNvSpPr/>
          <p:nvPr/>
        </p:nvSpPr>
        <p:spPr>
          <a:xfrm>
            <a:off x="9935520" y="4290114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0x42424242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ED0571-39A2-FB41-A51B-E890A14B60D0}"/>
              </a:ext>
            </a:extLst>
          </p:cNvPr>
          <p:cNvSpPr/>
          <p:nvPr/>
        </p:nvSpPr>
        <p:spPr>
          <a:xfrm>
            <a:off x="9942450" y="6297823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ARG1: 41414141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F739FD-9974-8245-A1FD-E5193291D78F}"/>
              </a:ext>
            </a:extLst>
          </p:cNvPr>
          <p:cNvSpPr/>
          <p:nvPr/>
        </p:nvSpPr>
        <p:spPr>
          <a:xfrm>
            <a:off x="9947819" y="5813878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ARG2: 42424242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2A67BF-82A9-B84E-B9A2-E4EE04458A5B}"/>
              </a:ext>
            </a:extLst>
          </p:cNvPr>
          <p:cNvSpPr/>
          <p:nvPr/>
        </p:nvSpPr>
        <p:spPr>
          <a:xfrm>
            <a:off x="9947818" y="5303475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ARG3: string..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A069D50-9CEE-7049-BAEE-41BAD8917DEC}"/>
              </a:ext>
            </a:extLst>
          </p:cNvPr>
          <p:cNvSpPr txBox="1"/>
          <p:nvPr/>
        </p:nvSpPr>
        <p:spPr>
          <a:xfrm>
            <a:off x="7862973" y="2118903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7F656D8-2E34-CB45-A862-200FEA90BC43}"/>
              </a:ext>
            </a:extLst>
          </p:cNvPr>
          <p:cNvCxnSpPr/>
          <p:nvPr/>
        </p:nvCxnSpPr>
        <p:spPr>
          <a:xfrm>
            <a:off x="6626816" y="1474290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748C3AE-F64C-BE41-A51E-B2ED3C445587}"/>
              </a:ext>
            </a:extLst>
          </p:cNvPr>
          <p:cNvSpPr txBox="1"/>
          <p:nvPr/>
        </p:nvSpPr>
        <p:spPr>
          <a:xfrm>
            <a:off x="5900942" y="1309596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CE47A00-C5ED-1244-A4CD-CC7FF63CDF27}"/>
              </a:ext>
            </a:extLst>
          </p:cNvPr>
          <p:cNvSpPr/>
          <p:nvPr/>
        </p:nvSpPr>
        <p:spPr>
          <a:xfrm>
            <a:off x="4014576" y="1793649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0F1A519-2C04-8544-A7C8-C7D89B30B568}"/>
              </a:ext>
            </a:extLst>
          </p:cNvPr>
          <p:cNvSpPr/>
          <p:nvPr/>
        </p:nvSpPr>
        <p:spPr>
          <a:xfrm>
            <a:off x="3996324" y="228260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2C42193-EBB6-354B-B0F5-383C14B3405D}"/>
              </a:ext>
            </a:extLst>
          </p:cNvPr>
          <p:cNvSpPr/>
          <p:nvPr/>
        </p:nvSpPr>
        <p:spPr>
          <a:xfrm>
            <a:off x="4005426" y="27836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C336B01-0C88-914E-8C2E-11F7201FDD6C}"/>
              </a:ext>
            </a:extLst>
          </p:cNvPr>
          <p:cNvCxnSpPr/>
          <p:nvPr/>
        </p:nvCxnSpPr>
        <p:spPr>
          <a:xfrm>
            <a:off x="2610535" y="2282601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5E82CD0-35BB-8547-870F-0ED7E449BE3A}"/>
              </a:ext>
            </a:extLst>
          </p:cNvPr>
          <p:cNvSpPr txBox="1"/>
          <p:nvPr/>
        </p:nvSpPr>
        <p:spPr>
          <a:xfrm>
            <a:off x="1901687" y="2086610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FB021EF-5442-4246-8A2B-257C11A5187B}"/>
              </a:ext>
            </a:extLst>
          </p:cNvPr>
          <p:cNvCxnSpPr/>
          <p:nvPr/>
        </p:nvCxnSpPr>
        <p:spPr>
          <a:xfrm>
            <a:off x="708848" y="1481535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7D223F0-01C3-6843-B01A-6947429C35FF}"/>
              </a:ext>
            </a:extLst>
          </p:cNvPr>
          <p:cNvSpPr txBox="1"/>
          <p:nvPr/>
        </p:nvSpPr>
        <p:spPr>
          <a:xfrm>
            <a:off x="0" y="1285544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880F444-D5A4-DE43-AE35-F60EFF096073}"/>
              </a:ext>
            </a:extLst>
          </p:cNvPr>
          <p:cNvSpPr txBox="1"/>
          <p:nvPr/>
        </p:nvSpPr>
        <p:spPr>
          <a:xfrm>
            <a:off x="2051101" y="1308740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</p:spTree>
    <p:extLst>
      <p:ext uri="{BB962C8B-B14F-4D97-AF65-F5344CB8AC3E}">
        <p14:creationId xmlns:p14="http://schemas.microsoft.com/office/powerpoint/2010/main" val="27392945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Buffer Overflow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Writing values over the variables</a:t>
            </a:r>
          </a:p>
          <a:p>
            <a:r>
              <a:rPr lang="en-US"/>
              <a:t>In the figure right,</a:t>
            </a:r>
          </a:p>
          <a:p>
            <a:pPr lvl="1"/>
            <a:r>
              <a:rPr lang="en-US"/>
              <a:t>-0x8(%</a:t>
            </a:r>
            <a:r>
              <a:rPr lang="en-US" err="1"/>
              <a:t>ebp</a:t>
            </a:r>
            <a:r>
              <a:rPr lang="en-US"/>
              <a:t>) stores 0x41414141</a:t>
            </a:r>
          </a:p>
          <a:p>
            <a:pPr lvl="1"/>
            <a:r>
              <a:rPr lang="en-US"/>
              <a:t>-0xc(%</a:t>
            </a:r>
            <a:r>
              <a:rPr lang="en-US" err="1"/>
              <a:t>ebp</a:t>
            </a:r>
            <a:r>
              <a:rPr lang="en-US"/>
              <a:t>) </a:t>
            </a:r>
            <a:r>
              <a:rPr lang="en-US" err="1"/>
              <a:t>stroes</a:t>
            </a:r>
            <a:r>
              <a:rPr lang="en-US"/>
              <a:t> 0x42424242</a:t>
            </a:r>
          </a:p>
          <a:p>
            <a:pPr lvl="1"/>
            <a:r>
              <a:rPr lang="en-US"/>
              <a:t>-0x10(%</a:t>
            </a:r>
            <a:r>
              <a:rPr lang="en-US" err="1"/>
              <a:t>ebp</a:t>
            </a:r>
            <a:r>
              <a:rPr lang="en-US"/>
              <a:t>) is a buffer, size 4 byte.</a:t>
            </a:r>
          </a:p>
          <a:p>
            <a:r>
              <a:rPr lang="en-US"/>
              <a:t>Program gets input from you via</a:t>
            </a:r>
          </a:p>
          <a:p>
            <a:pPr marL="457200" lvl="1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fgets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(buffer, 128, stdin);</a:t>
            </a:r>
          </a:p>
          <a:p>
            <a:pPr lvl="1"/>
            <a:r>
              <a:rPr lang="en-US"/>
              <a:t>Read 128 bytes..</a:t>
            </a:r>
          </a:p>
          <a:p>
            <a:endParaRPr lang="en-US"/>
          </a:p>
          <a:p>
            <a:r>
              <a:rPr lang="en-US"/>
              <a:t>What if you type in “1111aaaabbbb”?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E8B00A-B38E-E646-A3CF-10B278A16961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E5D093-D01E-EE4A-9637-0B5464CEA80E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ACFC60-6A0F-F242-9D3C-61BB74E3788B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8DF7F-49A4-8B46-BC7A-538EA92F8E01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4E5BAC-BA0F-694C-80FF-C7108E04456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781A29-8DEE-F847-BB03-3BDF1FEB8387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0D1174-A0BC-6042-9A2E-A38AC03738BD}"/>
              </a:ext>
            </a:extLst>
          </p:cNvPr>
          <p:cNvSpPr txBox="1"/>
          <p:nvPr/>
        </p:nvSpPr>
        <p:spPr>
          <a:xfrm>
            <a:off x="7497791" y="181361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1C7815-5248-B24D-9A35-865D77AF494D}"/>
              </a:ext>
            </a:extLst>
          </p:cNvPr>
          <p:cNvCxnSpPr/>
          <p:nvPr/>
        </p:nvCxnSpPr>
        <p:spPr>
          <a:xfrm>
            <a:off x="8178579" y="5482356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BFD8EEB-33EC-D549-8D96-87BDBAE99DED}"/>
              </a:ext>
            </a:extLst>
          </p:cNvPr>
          <p:cNvSpPr txBox="1"/>
          <p:nvPr/>
        </p:nvSpPr>
        <p:spPr>
          <a:xfrm>
            <a:off x="7469731" y="528636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ACA7A-80AB-404E-A722-3791DF77F807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E3D6C9C5-624D-174A-BB35-40A3FE5D3E1F}"/>
              </a:ext>
            </a:extLst>
          </p:cNvPr>
          <p:cNvCxnSpPr>
            <a:cxnSpLocks/>
            <a:endCxn id="13" idx="3"/>
          </p:cNvCxnSpPr>
          <p:nvPr/>
        </p:nvCxnSpPr>
        <p:spPr>
          <a:xfrm flipH="1" flipV="1">
            <a:off x="10270192" y="197918"/>
            <a:ext cx="1074308" cy="1532331"/>
          </a:xfrm>
          <a:prstGeom prst="curvedConnector3">
            <a:avLst>
              <a:gd name="adj1" fmla="val -57052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F3F641E-BFDA-BA40-9A41-52756E1923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Saved ESI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CBA172-E8FE-CA4F-964F-6DAE9C2DEA3A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9DF015-9155-8042-BAA1-10775AC87745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0DF00B-8B8B-B842-972E-1C33616B6D32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4F48D5-A2A4-284D-B7ED-83E3E28181BF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D09AFC-7673-8147-845C-6A5D379988FC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2B7A14-0719-0A45-8571-8C2447945879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54CD9F-9F17-F04D-B0BB-40F539635005}"/>
              </a:ext>
            </a:extLst>
          </p:cNvPr>
          <p:cNvSpPr/>
          <p:nvPr/>
        </p:nvSpPr>
        <p:spPr>
          <a:xfrm>
            <a:off x="9600989" y="249623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0x41414141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DC0803-483C-EB4B-AFC9-EA6130D7211F}"/>
              </a:ext>
            </a:extLst>
          </p:cNvPr>
          <p:cNvSpPr/>
          <p:nvPr/>
        </p:nvSpPr>
        <p:spPr>
          <a:xfrm>
            <a:off x="9595070" y="29946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0x42424242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4ECAB7-C012-BF44-8FCB-7CA9B2877FBD}"/>
              </a:ext>
            </a:extLst>
          </p:cNvPr>
          <p:cNvSpPr/>
          <p:nvPr/>
        </p:nvSpPr>
        <p:spPr>
          <a:xfrm>
            <a:off x="9602000" y="5002335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ARG1: 41414141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561B3A-5F2E-1F44-A53A-E8583AD9926A}"/>
              </a:ext>
            </a:extLst>
          </p:cNvPr>
          <p:cNvSpPr/>
          <p:nvPr/>
        </p:nvSpPr>
        <p:spPr>
          <a:xfrm>
            <a:off x="9602000" y="350666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Buffer..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1D9ABF-B47B-864E-90C3-E867172D7F5B}"/>
              </a:ext>
            </a:extLst>
          </p:cNvPr>
          <p:cNvSpPr txBox="1"/>
          <p:nvPr/>
        </p:nvSpPr>
        <p:spPr>
          <a:xfrm>
            <a:off x="7594039" y="3669983"/>
            <a:ext cx="193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Buffer at ebp-0x10</a:t>
            </a:r>
          </a:p>
        </p:txBody>
      </p:sp>
    </p:spTree>
    <p:extLst>
      <p:ext uri="{BB962C8B-B14F-4D97-AF65-F5344CB8AC3E}">
        <p14:creationId xmlns:p14="http://schemas.microsoft.com/office/powerpoint/2010/main" val="9883607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Buffer Overflow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4-byte buffer…</a:t>
            </a:r>
          </a:p>
          <a:p>
            <a:r>
              <a:rPr lang="en-US"/>
              <a:t>What if you type “1111aaaabbbb”?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E8B00A-B38E-E646-A3CF-10B278A16961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E5D093-D01E-EE4A-9637-0B5464CEA80E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ACFC60-6A0F-F242-9D3C-61BB74E3788B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8DF7F-49A4-8B46-BC7A-538EA92F8E01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4E5BAC-BA0F-694C-80FF-C7108E04456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781A29-8DEE-F847-BB03-3BDF1FEB8387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0D1174-A0BC-6042-9A2E-A38AC03738BD}"/>
              </a:ext>
            </a:extLst>
          </p:cNvPr>
          <p:cNvSpPr txBox="1"/>
          <p:nvPr/>
        </p:nvSpPr>
        <p:spPr>
          <a:xfrm>
            <a:off x="7497791" y="181361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1C7815-5248-B24D-9A35-865D77AF494D}"/>
              </a:ext>
            </a:extLst>
          </p:cNvPr>
          <p:cNvCxnSpPr/>
          <p:nvPr/>
        </p:nvCxnSpPr>
        <p:spPr>
          <a:xfrm>
            <a:off x="8178579" y="5482356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BFD8EEB-33EC-D549-8D96-87BDBAE99DED}"/>
              </a:ext>
            </a:extLst>
          </p:cNvPr>
          <p:cNvSpPr txBox="1"/>
          <p:nvPr/>
        </p:nvSpPr>
        <p:spPr>
          <a:xfrm>
            <a:off x="7469731" y="528636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ACA7A-80AB-404E-A722-3791DF77F807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E3D6C9C5-624D-174A-BB35-40A3FE5D3E1F}"/>
              </a:ext>
            </a:extLst>
          </p:cNvPr>
          <p:cNvCxnSpPr>
            <a:cxnSpLocks/>
            <a:endCxn id="13" idx="3"/>
          </p:cNvCxnSpPr>
          <p:nvPr/>
        </p:nvCxnSpPr>
        <p:spPr>
          <a:xfrm flipH="1" flipV="1">
            <a:off x="10270192" y="197918"/>
            <a:ext cx="1074308" cy="1532331"/>
          </a:xfrm>
          <a:prstGeom prst="curvedConnector3">
            <a:avLst>
              <a:gd name="adj1" fmla="val -57052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F3F641E-BFDA-BA40-9A41-52756E1923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Saved ESI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CBA172-E8FE-CA4F-964F-6DAE9C2DEA3A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9DF015-9155-8042-BAA1-10775AC87745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0DF00B-8B8B-B842-972E-1C33616B6D32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4F48D5-A2A4-284D-B7ED-83E3E28181BF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D09AFC-7673-8147-845C-6A5D379988FC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2B7A14-0719-0A45-8571-8C2447945879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54CD9F-9F17-F04D-B0BB-40F539635005}"/>
              </a:ext>
            </a:extLst>
          </p:cNvPr>
          <p:cNvSpPr/>
          <p:nvPr/>
        </p:nvSpPr>
        <p:spPr>
          <a:xfrm>
            <a:off x="9600989" y="249623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0x41414141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DC0803-483C-EB4B-AFC9-EA6130D7211F}"/>
              </a:ext>
            </a:extLst>
          </p:cNvPr>
          <p:cNvSpPr/>
          <p:nvPr/>
        </p:nvSpPr>
        <p:spPr>
          <a:xfrm>
            <a:off x="9595070" y="29946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0x42424242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4ECAB7-C012-BF44-8FCB-7CA9B2877FBD}"/>
              </a:ext>
            </a:extLst>
          </p:cNvPr>
          <p:cNvSpPr/>
          <p:nvPr/>
        </p:nvSpPr>
        <p:spPr>
          <a:xfrm>
            <a:off x="9602000" y="5002335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ARG1: 0x41414141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561B3A-5F2E-1F44-A53A-E8583AD9926A}"/>
              </a:ext>
            </a:extLst>
          </p:cNvPr>
          <p:cNvSpPr/>
          <p:nvPr/>
        </p:nvSpPr>
        <p:spPr>
          <a:xfrm>
            <a:off x="9602000" y="350666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Buffer..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1D9ABF-B47B-864E-90C3-E867172D7F5B}"/>
              </a:ext>
            </a:extLst>
          </p:cNvPr>
          <p:cNvSpPr txBox="1"/>
          <p:nvPr/>
        </p:nvSpPr>
        <p:spPr>
          <a:xfrm>
            <a:off x="7594039" y="3669983"/>
            <a:ext cx="193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Buffer at ebp-0x10</a:t>
            </a:r>
          </a:p>
        </p:txBody>
      </p:sp>
    </p:spTree>
    <p:extLst>
      <p:ext uri="{BB962C8B-B14F-4D97-AF65-F5344CB8AC3E}">
        <p14:creationId xmlns:p14="http://schemas.microsoft.com/office/powerpoint/2010/main" val="769002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Buffer Overflow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4 bytes buffer…</a:t>
            </a:r>
          </a:p>
          <a:p>
            <a:r>
              <a:rPr lang="en-US" dirty="0"/>
              <a:t>What if you type “1111aaaabbbb”?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E8B00A-B38E-E646-A3CF-10B278A16961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E5D093-D01E-EE4A-9637-0B5464CEA80E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ACFC60-6A0F-F242-9D3C-61BB74E3788B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8DF7F-49A4-8B46-BC7A-538EA92F8E01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4E5BAC-BA0F-694C-80FF-C7108E04456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781A29-8DEE-F847-BB03-3BDF1FEB8387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0D1174-A0BC-6042-9A2E-A38AC03738BD}"/>
              </a:ext>
            </a:extLst>
          </p:cNvPr>
          <p:cNvSpPr txBox="1"/>
          <p:nvPr/>
        </p:nvSpPr>
        <p:spPr>
          <a:xfrm>
            <a:off x="7497791" y="181361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1C7815-5248-B24D-9A35-865D77AF494D}"/>
              </a:ext>
            </a:extLst>
          </p:cNvPr>
          <p:cNvCxnSpPr/>
          <p:nvPr/>
        </p:nvCxnSpPr>
        <p:spPr>
          <a:xfrm>
            <a:off x="8178579" y="5482356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BFD8EEB-33EC-D549-8D96-87BDBAE99DED}"/>
              </a:ext>
            </a:extLst>
          </p:cNvPr>
          <p:cNvSpPr txBox="1"/>
          <p:nvPr/>
        </p:nvSpPr>
        <p:spPr>
          <a:xfrm>
            <a:off x="7469731" y="528636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ACA7A-80AB-404E-A722-3791DF77F807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E3D6C9C5-624D-174A-BB35-40A3FE5D3E1F}"/>
              </a:ext>
            </a:extLst>
          </p:cNvPr>
          <p:cNvCxnSpPr>
            <a:cxnSpLocks/>
            <a:endCxn id="13" idx="3"/>
          </p:cNvCxnSpPr>
          <p:nvPr/>
        </p:nvCxnSpPr>
        <p:spPr>
          <a:xfrm flipH="1" flipV="1">
            <a:off x="10270192" y="197918"/>
            <a:ext cx="1074308" cy="1532331"/>
          </a:xfrm>
          <a:prstGeom prst="curvedConnector3">
            <a:avLst>
              <a:gd name="adj1" fmla="val -57052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F3F641E-BFDA-BA40-9A41-52756E1923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Saved ESI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CBA172-E8FE-CA4F-964F-6DAE9C2DEA3A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9DF015-9155-8042-BAA1-10775AC87745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0DF00B-8B8B-B842-972E-1C33616B6D32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4F48D5-A2A4-284D-B7ED-83E3E28181BF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D09AFC-7673-8147-845C-6A5D379988FC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2B7A14-0719-0A45-8571-8C2447945879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54CD9F-9F17-F04D-B0BB-40F539635005}"/>
              </a:ext>
            </a:extLst>
          </p:cNvPr>
          <p:cNvSpPr/>
          <p:nvPr/>
        </p:nvSpPr>
        <p:spPr>
          <a:xfrm>
            <a:off x="9600989" y="249623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0x41414141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DC0803-483C-EB4B-AFC9-EA6130D7211F}"/>
              </a:ext>
            </a:extLst>
          </p:cNvPr>
          <p:cNvSpPr/>
          <p:nvPr/>
        </p:nvSpPr>
        <p:spPr>
          <a:xfrm>
            <a:off x="9595070" y="29946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0x42424242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4ECAB7-C012-BF44-8FCB-7CA9B2877FBD}"/>
              </a:ext>
            </a:extLst>
          </p:cNvPr>
          <p:cNvSpPr/>
          <p:nvPr/>
        </p:nvSpPr>
        <p:spPr>
          <a:xfrm>
            <a:off x="9602000" y="5002335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ARG1: 41414141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561B3A-5F2E-1F44-A53A-E8583AD9926A}"/>
              </a:ext>
            </a:extLst>
          </p:cNvPr>
          <p:cNvSpPr/>
          <p:nvPr/>
        </p:nvSpPr>
        <p:spPr>
          <a:xfrm>
            <a:off x="9602000" y="350666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0x31313131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1D9ABF-B47B-864E-90C3-E867172D7F5B}"/>
              </a:ext>
            </a:extLst>
          </p:cNvPr>
          <p:cNvSpPr txBox="1"/>
          <p:nvPr/>
        </p:nvSpPr>
        <p:spPr>
          <a:xfrm>
            <a:off x="7594039" y="3669983"/>
            <a:ext cx="193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Buffer at ebp-0x10</a:t>
            </a:r>
          </a:p>
        </p:txBody>
      </p:sp>
    </p:spTree>
    <p:extLst>
      <p:ext uri="{BB962C8B-B14F-4D97-AF65-F5344CB8AC3E}">
        <p14:creationId xmlns:p14="http://schemas.microsoft.com/office/powerpoint/2010/main" val="2452120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163A2-ACB2-EE4B-B66D-40920A91D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Bitwise Operations – Truth 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C096E-2FA8-524B-8CEE-ABB068531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044687" cy="4351338"/>
          </a:xfrm>
        </p:spPr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&amp;</a:t>
            </a:r>
            <a:r>
              <a:rPr lang="en-US">
                <a:solidFill>
                  <a:srgbClr val="C00000"/>
                </a:solidFill>
              </a:rPr>
              <a:t> </a:t>
            </a:r>
            <a:r>
              <a:rPr lang="en-US"/>
              <a:t>(AND)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1 if both are 1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7A9180-B0D5-E24F-9F5B-65F616D145E6}"/>
              </a:ext>
            </a:extLst>
          </p:cNvPr>
          <p:cNvSpPr txBox="1">
            <a:spLocks/>
          </p:cNvSpPr>
          <p:nvPr/>
        </p:nvSpPr>
        <p:spPr>
          <a:xfrm>
            <a:off x="3998844" y="1825625"/>
            <a:ext cx="34223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C00000"/>
                </a:solidFill>
              </a:rPr>
              <a:t>|</a:t>
            </a:r>
            <a:r>
              <a:rPr lang="en-US"/>
              <a:t> (OR)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1 if either of one is 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E95998-0953-5546-A3D3-DD0A2E757D9C}"/>
              </a:ext>
            </a:extLst>
          </p:cNvPr>
          <p:cNvSpPr txBox="1">
            <a:spLocks/>
          </p:cNvSpPr>
          <p:nvPr/>
        </p:nvSpPr>
        <p:spPr>
          <a:xfrm>
            <a:off x="7520609" y="1825625"/>
            <a:ext cx="3422373" cy="3595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C00000"/>
                </a:solidFill>
              </a:rPr>
              <a:t>^</a:t>
            </a:r>
            <a:r>
              <a:rPr lang="en-US"/>
              <a:t> (XOR)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1 if two values are different</a:t>
            </a:r>
          </a:p>
          <a:p>
            <a:pPr lvl="1"/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A768E5C-4D9D-D343-A6C4-09FFB5C9BF8F}"/>
              </a:ext>
            </a:extLst>
          </p:cNvPr>
          <p:cNvGraphicFramePr>
            <a:graphicFrameLocks noGrp="1"/>
          </p:cNvGraphicFramePr>
          <p:nvPr/>
        </p:nvGraphicFramePr>
        <p:xfrm>
          <a:off x="1481236" y="2508710"/>
          <a:ext cx="1758613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58190">
                  <a:extLst>
                    <a:ext uri="{9D8B030D-6E8A-4147-A177-3AD203B41FA5}">
                      <a16:colId xmlns:a16="http://schemas.microsoft.com/office/drawing/2014/main" val="3819386168"/>
                    </a:ext>
                  </a:extLst>
                </a:gridCol>
                <a:gridCol w="569843">
                  <a:extLst>
                    <a:ext uri="{9D8B030D-6E8A-4147-A177-3AD203B41FA5}">
                      <a16:colId xmlns:a16="http://schemas.microsoft.com/office/drawing/2014/main" val="4132135697"/>
                    </a:ext>
                  </a:extLst>
                </a:gridCol>
                <a:gridCol w="530580">
                  <a:extLst>
                    <a:ext uri="{9D8B030D-6E8A-4147-A177-3AD203B41FA5}">
                      <a16:colId xmlns:a16="http://schemas.microsoft.com/office/drawing/2014/main" val="9068757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925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339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41524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E29B54E-107C-3F46-BBDB-75FC0BD801CA}"/>
              </a:ext>
            </a:extLst>
          </p:cNvPr>
          <p:cNvGraphicFramePr>
            <a:graphicFrameLocks noGrp="1"/>
          </p:cNvGraphicFramePr>
          <p:nvPr/>
        </p:nvGraphicFramePr>
        <p:xfrm>
          <a:off x="4830723" y="2508710"/>
          <a:ext cx="1758613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58190">
                  <a:extLst>
                    <a:ext uri="{9D8B030D-6E8A-4147-A177-3AD203B41FA5}">
                      <a16:colId xmlns:a16="http://schemas.microsoft.com/office/drawing/2014/main" val="3819386168"/>
                    </a:ext>
                  </a:extLst>
                </a:gridCol>
                <a:gridCol w="569843">
                  <a:extLst>
                    <a:ext uri="{9D8B030D-6E8A-4147-A177-3AD203B41FA5}">
                      <a16:colId xmlns:a16="http://schemas.microsoft.com/office/drawing/2014/main" val="4132135697"/>
                    </a:ext>
                  </a:extLst>
                </a:gridCol>
                <a:gridCol w="530580">
                  <a:extLst>
                    <a:ext uri="{9D8B030D-6E8A-4147-A177-3AD203B41FA5}">
                      <a16:colId xmlns:a16="http://schemas.microsoft.com/office/drawing/2014/main" val="9068757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925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339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41524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3B44D8B-66FB-C540-BA45-D1E6E6EA3742}"/>
              </a:ext>
            </a:extLst>
          </p:cNvPr>
          <p:cNvGraphicFramePr>
            <a:graphicFrameLocks noGrp="1"/>
          </p:cNvGraphicFramePr>
          <p:nvPr/>
        </p:nvGraphicFramePr>
        <p:xfrm>
          <a:off x="8352488" y="2508710"/>
          <a:ext cx="1758613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58190">
                  <a:extLst>
                    <a:ext uri="{9D8B030D-6E8A-4147-A177-3AD203B41FA5}">
                      <a16:colId xmlns:a16="http://schemas.microsoft.com/office/drawing/2014/main" val="3819386168"/>
                    </a:ext>
                  </a:extLst>
                </a:gridCol>
                <a:gridCol w="569843">
                  <a:extLst>
                    <a:ext uri="{9D8B030D-6E8A-4147-A177-3AD203B41FA5}">
                      <a16:colId xmlns:a16="http://schemas.microsoft.com/office/drawing/2014/main" val="4132135697"/>
                    </a:ext>
                  </a:extLst>
                </a:gridCol>
                <a:gridCol w="530580">
                  <a:extLst>
                    <a:ext uri="{9D8B030D-6E8A-4147-A177-3AD203B41FA5}">
                      <a16:colId xmlns:a16="http://schemas.microsoft.com/office/drawing/2014/main" val="9068757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XOR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925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339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415247"/>
                  </a:ext>
                </a:extLst>
              </a:tr>
            </a:tbl>
          </a:graphicData>
        </a:graphic>
      </p:graphicFrame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9C4649-FD5E-9C44-9805-E8E0F6B8C473}"/>
              </a:ext>
            </a:extLst>
          </p:cNvPr>
          <p:cNvSpPr txBox="1">
            <a:spLocks/>
          </p:cNvSpPr>
          <p:nvPr/>
        </p:nvSpPr>
        <p:spPr>
          <a:xfrm>
            <a:off x="685592" y="5790312"/>
            <a:ext cx="10607577" cy="70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Do not confuse with </a:t>
            </a:r>
            <a:r>
              <a:rPr lang="en-US" i="1"/>
              <a:t>Logical</a:t>
            </a:r>
            <a:r>
              <a:rPr lang="en-US"/>
              <a:t> operators: </a:t>
            </a:r>
            <a:r>
              <a:rPr lang="en-US" altLang="ko-KR"/>
              <a:t>"</a:t>
            </a:r>
            <a:r>
              <a:rPr lang="en-US"/>
              <a:t>||</a:t>
            </a:r>
            <a:r>
              <a:rPr lang="en-US" altLang="ko-KR"/>
              <a:t>"</a:t>
            </a:r>
            <a:r>
              <a:rPr lang="en-US"/>
              <a:t> , </a:t>
            </a:r>
            <a:r>
              <a:rPr lang="en-US" altLang="ko-KR"/>
              <a:t>"</a:t>
            </a:r>
            <a:r>
              <a:rPr lang="en-US"/>
              <a:t>&amp;&amp;</a:t>
            </a:r>
            <a:r>
              <a:rPr lang="en-US" altLang="ko-KR"/>
              <a:t>"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3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Buffer Overflow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4 bytes buffer…</a:t>
            </a:r>
          </a:p>
          <a:p>
            <a:r>
              <a:rPr lang="en-US" dirty="0"/>
              <a:t>What if you type “1111aaaabbbb”?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E8B00A-B38E-E646-A3CF-10B278A16961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E5D093-D01E-EE4A-9637-0B5464CEA80E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ACFC60-6A0F-F242-9D3C-61BB74E3788B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8DF7F-49A4-8B46-BC7A-538EA92F8E01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4E5BAC-BA0F-694C-80FF-C7108E04456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781A29-8DEE-F847-BB03-3BDF1FEB8387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0D1174-A0BC-6042-9A2E-A38AC03738BD}"/>
              </a:ext>
            </a:extLst>
          </p:cNvPr>
          <p:cNvSpPr txBox="1"/>
          <p:nvPr/>
        </p:nvSpPr>
        <p:spPr>
          <a:xfrm>
            <a:off x="7497791" y="181361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1C7815-5248-B24D-9A35-865D77AF494D}"/>
              </a:ext>
            </a:extLst>
          </p:cNvPr>
          <p:cNvCxnSpPr/>
          <p:nvPr/>
        </p:nvCxnSpPr>
        <p:spPr>
          <a:xfrm>
            <a:off x="8178579" y="5482356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BFD8EEB-33EC-D549-8D96-87BDBAE99DED}"/>
              </a:ext>
            </a:extLst>
          </p:cNvPr>
          <p:cNvSpPr txBox="1"/>
          <p:nvPr/>
        </p:nvSpPr>
        <p:spPr>
          <a:xfrm>
            <a:off x="7469731" y="528636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ACA7A-80AB-404E-A722-3791DF77F807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E3D6C9C5-624D-174A-BB35-40A3FE5D3E1F}"/>
              </a:ext>
            </a:extLst>
          </p:cNvPr>
          <p:cNvCxnSpPr>
            <a:cxnSpLocks/>
            <a:endCxn id="13" idx="3"/>
          </p:cNvCxnSpPr>
          <p:nvPr/>
        </p:nvCxnSpPr>
        <p:spPr>
          <a:xfrm flipH="1" flipV="1">
            <a:off x="10270192" y="197918"/>
            <a:ext cx="1074308" cy="1532331"/>
          </a:xfrm>
          <a:prstGeom prst="curvedConnector3">
            <a:avLst>
              <a:gd name="adj1" fmla="val -57052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F3F641E-BFDA-BA40-9A41-52756E1923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Saved ESI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CBA172-E8FE-CA4F-964F-6DAE9C2DEA3A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9DF015-9155-8042-BAA1-10775AC87745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0DF00B-8B8B-B842-972E-1C33616B6D32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4F48D5-A2A4-284D-B7ED-83E3E28181BF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D09AFC-7673-8147-845C-6A5D379988FC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2B7A14-0719-0A45-8571-8C2447945879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54CD9F-9F17-F04D-B0BB-40F539635005}"/>
              </a:ext>
            </a:extLst>
          </p:cNvPr>
          <p:cNvSpPr/>
          <p:nvPr/>
        </p:nvSpPr>
        <p:spPr>
          <a:xfrm>
            <a:off x="9600989" y="249623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0x41414141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DC0803-483C-EB4B-AFC9-EA6130D7211F}"/>
              </a:ext>
            </a:extLst>
          </p:cNvPr>
          <p:cNvSpPr/>
          <p:nvPr/>
        </p:nvSpPr>
        <p:spPr>
          <a:xfrm>
            <a:off x="9595070" y="29946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0x61616161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4ECAB7-C012-BF44-8FCB-7CA9B2877FBD}"/>
              </a:ext>
            </a:extLst>
          </p:cNvPr>
          <p:cNvSpPr/>
          <p:nvPr/>
        </p:nvSpPr>
        <p:spPr>
          <a:xfrm>
            <a:off x="9602000" y="5002335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ARG1: 41414141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561B3A-5F2E-1F44-A53A-E8583AD9926A}"/>
              </a:ext>
            </a:extLst>
          </p:cNvPr>
          <p:cNvSpPr/>
          <p:nvPr/>
        </p:nvSpPr>
        <p:spPr>
          <a:xfrm>
            <a:off x="9602000" y="350666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0x31313131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1D9ABF-B47B-864E-90C3-E867172D7F5B}"/>
              </a:ext>
            </a:extLst>
          </p:cNvPr>
          <p:cNvSpPr txBox="1"/>
          <p:nvPr/>
        </p:nvSpPr>
        <p:spPr>
          <a:xfrm>
            <a:off x="7594039" y="3669983"/>
            <a:ext cx="193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Buffer at ebp-0x10</a:t>
            </a:r>
          </a:p>
        </p:txBody>
      </p:sp>
    </p:spTree>
    <p:extLst>
      <p:ext uri="{BB962C8B-B14F-4D97-AF65-F5344CB8AC3E}">
        <p14:creationId xmlns:p14="http://schemas.microsoft.com/office/powerpoint/2010/main" val="27617268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Buffer Overflow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4 byte buffer…</a:t>
            </a:r>
          </a:p>
          <a:p>
            <a:r>
              <a:rPr lang="en-US"/>
              <a:t>What if you type “1111aaaabbbb”?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E8B00A-B38E-E646-A3CF-10B278A16961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E5D093-D01E-EE4A-9637-0B5464CEA80E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ACFC60-6A0F-F242-9D3C-61BB74E3788B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8DF7F-49A4-8B46-BC7A-538EA92F8E01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4E5BAC-BA0F-694C-80FF-C7108E04456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781A29-8DEE-F847-BB03-3BDF1FEB8387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0D1174-A0BC-6042-9A2E-A38AC03738BD}"/>
              </a:ext>
            </a:extLst>
          </p:cNvPr>
          <p:cNvSpPr txBox="1"/>
          <p:nvPr/>
        </p:nvSpPr>
        <p:spPr>
          <a:xfrm>
            <a:off x="7497791" y="181361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1C7815-5248-B24D-9A35-865D77AF494D}"/>
              </a:ext>
            </a:extLst>
          </p:cNvPr>
          <p:cNvCxnSpPr/>
          <p:nvPr/>
        </p:nvCxnSpPr>
        <p:spPr>
          <a:xfrm>
            <a:off x="8178579" y="5482356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BFD8EEB-33EC-D549-8D96-87BDBAE99DED}"/>
              </a:ext>
            </a:extLst>
          </p:cNvPr>
          <p:cNvSpPr txBox="1"/>
          <p:nvPr/>
        </p:nvSpPr>
        <p:spPr>
          <a:xfrm>
            <a:off x="7469731" y="528636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ACA7A-80AB-404E-A722-3791DF77F807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E3D6C9C5-624D-174A-BB35-40A3FE5D3E1F}"/>
              </a:ext>
            </a:extLst>
          </p:cNvPr>
          <p:cNvCxnSpPr>
            <a:cxnSpLocks/>
            <a:endCxn id="13" idx="3"/>
          </p:cNvCxnSpPr>
          <p:nvPr/>
        </p:nvCxnSpPr>
        <p:spPr>
          <a:xfrm flipH="1" flipV="1">
            <a:off x="10270192" y="197918"/>
            <a:ext cx="1074308" cy="1532331"/>
          </a:xfrm>
          <a:prstGeom prst="curvedConnector3">
            <a:avLst>
              <a:gd name="adj1" fmla="val -57052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F3F641E-BFDA-BA40-9A41-52756E1923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Saved ESI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CBA172-E8FE-CA4F-964F-6DAE9C2DEA3A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9DF015-9155-8042-BAA1-10775AC87745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0DF00B-8B8B-B842-972E-1C33616B6D32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4F48D5-A2A4-284D-B7ED-83E3E28181BF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D09AFC-7673-8147-845C-6A5D379988FC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2B7A14-0719-0A45-8571-8C2447945879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54CD9F-9F17-F04D-B0BB-40F539635005}"/>
              </a:ext>
            </a:extLst>
          </p:cNvPr>
          <p:cNvSpPr/>
          <p:nvPr/>
        </p:nvSpPr>
        <p:spPr>
          <a:xfrm>
            <a:off x="9600989" y="249623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0x62626262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DC0803-483C-EB4B-AFC9-EA6130D7211F}"/>
              </a:ext>
            </a:extLst>
          </p:cNvPr>
          <p:cNvSpPr/>
          <p:nvPr/>
        </p:nvSpPr>
        <p:spPr>
          <a:xfrm>
            <a:off x="9595070" y="29946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0x61616161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4ECAB7-C012-BF44-8FCB-7CA9B2877FBD}"/>
              </a:ext>
            </a:extLst>
          </p:cNvPr>
          <p:cNvSpPr/>
          <p:nvPr/>
        </p:nvSpPr>
        <p:spPr>
          <a:xfrm>
            <a:off x="9602000" y="5002335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ARG1: 41414141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561B3A-5F2E-1F44-A53A-E8583AD9926A}"/>
              </a:ext>
            </a:extLst>
          </p:cNvPr>
          <p:cNvSpPr/>
          <p:nvPr/>
        </p:nvSpPr>
        <p:spPr>
          <a:xfrm>
            <a:off x="9602000" y="350666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0x31313131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1D9ABF-B47B-864E-90C3-E867172D7F5B}"/>
              </a:ext>
            </a:extLst>
          </p:cNvPr>
          <p:cNvSpPr txBox="1"/>
          <p:nvPr/>
        </p:nvSpPr>
        <p:spPr>
          <a:xfrm>
            <a:off x="7594039" y="3669983"/>
            <a:ext cx="193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Buffer at ebp-0x10</a:t>
            </a:r>
          </a:p>
        </p:txBody>
      </p:sp>
    </p:spTree>
    <p:extLst>
      <p:ext uri="{BB962C8B-B14F-4D97-AF65-F5344CB8AC3E}">
        <p14:creationId xmlns:p14="http://schemas.microsoft.com/office/powerpoint/2010/main" val="38824895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Buffer Overflow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4 byte buffer…</a:t>
            </a:r>
          </a:p>
          <a:p>
            <a:r>
              <a:rPr lang="en-US"/>
              <a:t>What if you type “1111aaaabbbb”?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You can change variables!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E8B00A-B38E-E646-A3CF-10B278A16961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E5D093-D01E-EE4A-9637-0B5464CEA80E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ACFC60-6A0F-F242-9D3C-61BB74E3788B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8DF7F-49A4-8B46-BC7A-538EA92F8E01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4E5BAC-BA0F-694C-80FF-C7108E04456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781A29-8DEE-F847-BB03-3BDF1FEB8387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0D1174-A0BC-6042-9A2E-A38AC03738BD}"/>
              </a:ext>
            </a:extLst>
          </p:cNvPr>
          <p:cNvSpPr txBox="1"/>
          <p:nvPr/>
        </p:nvSpPr>
        <p:spPr>
          <a:xfrm>
            <a:off x="7497791" y="181361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1C7815-5248-B24D-9A35-865D77AF494D}"/>
              </a:ext>
            </a:extLst>
          </p:cNvPr>
          <p:cNvCxnSpPr/>
          <p:nvPr/>
        </p:nvCxnSpPr>
        <p:spPr>
          <a:xfrm>
            <a:off x="8178579" y="5482356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BFD8EEB-33EC-D549-8D96-87BDBAE99DED}"/>
              </a:ext>
            </a:extLst>
          </p:cNvPr>
          <p:cNvSpPr txBox="1"/>
          <p:nvPr/>
        </p:nvSpPr>
        <p:spPr>
          <a:xfrm>
            <a:off x="7469731" y="528636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ACA7A-80AB-404E-A722-3791DF77F807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E3D6C9C5-624D-174A-BB35-40A3FE5D3E1F}"/>
              </a:ext>
            </a:extLst>
          </p:cNvPr>
          <p:cNvCxnSpPr>
            <a:cxnSpLocks/>
            <a:endCxn id="13" idx="3"/>
          </p:cNvCxnSpPr>
          <p:nvPr/>
        </p:nvCxnSpPr>
        <p:spPr>
          <a:xfrm flipH="1" flipV="1">
            <a:off x="10270192" y="197918"/>
            <a:ext cx="1074308" cy="1532331"/>
          </a:xfrm>
          <a:prstGeom prst="curvedConnector3">
            <a:avLst>
              <a:gd name="adj1" fmla="val -57052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F3F641E-BFDA-BA40-9A41-52756E1923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Saved ESI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CBA172-E8FE-CA4F-964F-6DAE9C2DEA3A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9DF015-9155-8042-BAA1-10775AC87745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0DF00B-8B8B-B842-972E-1C33616B6D32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4F48D5-A2A4-284D-B7ED-83E3E28181BF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D09AFC-7673-8147-845C-6A5D379988FC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2B7A14-0719-0A45-8571-8C2447945879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54CD9F-9F17-F04D-B0BB-40F539635005}"/>
              </a:ext>
            </a:extLst>
          </p:cNvPr>
          <p:cNvSpPr/>
          <p:nvPr/>
        </p:nvSpPr>
        <p:spPr>
          <a:xfrm>
            <a:off x="9600989" y="249623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0x62626262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DC0803-483C-EB4B-AFC9-EA6130D7211F}"/>
              </a:ext>
            </a:extLst>
          </p:cNvPr>
          <p:cNvSpPr/>
          <p:nvPr/>
        </p:nvSpPr>
        <p:spPr>
          <a:xfrm>
            <a:off x="9595070" y="29946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0x61616161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4ECAB7-C012-BF44-8FCB-7CA9B2877FBD}"/>
              </a:ext>
            </a:extLst>
          </p:cNvPr>
          <p:cNvSpPr/>
          <p:nvPr/>
        </p:nvSpPr>
        <p:spPr>
          <a:xfrm>
            <a:off x="9602000" y="5002335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ARG1: 41414141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561B3A-5F2E-1F44-A53A-E8583AD9926A}"/>
              </a:ext>
            </a:extLst>
          </p:cNvPr>
          <p:cNvSpPr/>
          <p:nvPr/>
        </p:nvSpPr>
        <p:spPr>
          <a:xfrm>
            <a:off x="9602000" y="350666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0x31313131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1D9ABF-B47B-864E-90C3-E867172D7F5B}"/>
              </a:ext>
            </a:extLst>
          </p:cNvPr>
          <p:cNvSpPr txBox="1"/>
          <p:nvPr/>
        </p:nvSpPr>
        <p:spPr>
          <a:xfrm>
            <a:off x="7594039" y="3669983"/>
            <a:ext cx="193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Buffer at ebp-0x10</a:t>
            </a:r>
          </a:p>
        </p:txBody>
      </p:sp>
    </p:spTree>
    <p:extLst>
      <p:ext uri="{BB962C8B-B14F-4D97-AF65-F5344CB8AC3E}">
        <p14:creationId xmlns:p14="http://schemas.microsoft.com/office/powerpoint/2010/main" val="31269394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Return Address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Store the execution points after the call</a:t>
            </a:r>
          </a:p>
          <a:p>
            <a:pPr lvl="1"/>
            <a:r>
              <a:rPr lang="en-US"/>
              <a:t>0x08048666 &lt;+6&gt;:	call   0x8048570 &lt;</a:t>
            </a:r>
            <a:r>
              <a:rPr lang="en-US" err="1"/>
              <a:t>receive_input</a:t>
            </a:r>
            <a:r>
              <a:rPr lang="en-US"/>
              <a:t>&gt;</a:t>
            </a:r>
          </a:p>
          <a:p>
            <a:pPr lvl="1"/>
            <a:r>
              <a:rPr lang="en-US"/>
              <a:t>0x0804866b &lt;+11&gt;:	</a:t>
            </a:r>
            <a:r>
              <a:rPr lang="en-US" err="1"/>
              <a:t>xor</a:t>
            </a:r>
            <a:r>
              <a:rPr lang="en-US"/>
              <a:t>    %</a:t>
            </a:r>
            <a:r>
              <a:rPr lang="en-US" err="1"/>
              <a:t>eax</a:t>
            </a:r>
            <a:r>
              <a:rPr lang="en-US"/>
              <a:t>,%</a:t>
            </a:r>
            <a:r>
              <a:rPr lang="en-US" err="1"/>
              <a:t>eax</a:t>
            </a:r>
            <a:endParaRPr lang="en-US"/>
          </a:p>
          <a:p>
            <a:pPr lvl="1"/>
            <a:endParaRPr lang="en-US"/>
          </a:p>
          <a:p>
            <a:r>
              <a:rPr lang="en-US"/>
              <a:t>Should store 0x804866b on calling </a:t>
            </a:r>
            <a:r>
              <a:rPr lang="en-US" err="1"/>
              <a:t>receive_input</a:t>
            </a:r>
            <a:r>
              <a:rPr lang="en-US"/>
              <a:t>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E8B00A-B38E-E646-A3CF-10B278A16961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E5D093-D01E-EE4A-9637-0B5464CEA80E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ACFC60-6A0F-F242-9D3C-61BB74E3788B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8DF7F-49A4-8B46-BC7A-538EA92F8E01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4E5BAC-BA0F-694C-80FF-C7108E04456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781A29-8DEE-F847-BB03-3BDF1FEB8387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0D1174-A0BC-6042-9A2E-A38AC03738BD}"/>
              </a:ext>
            </a:extLst>
          </p:cNvPr>
          <p:cNvSpPr txBox="1"/>
          <p:nvPr/>
        </p:nvSpPr>
        <p:spPr>
          <a:xfrm>
            <a:off x="7497791" y="181361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1C7815-5248-B24D-9A35-865D77AF494D}"/>
              </a:ext>
            </a:extLst>
          </p:cNvPr>
          <p:cNvCxnSpPr/>
          <p:nvPr/>
        </p:nvCxnSpPr>
        <p:spPr>
          <a:xfrm>
            <a:off x="8178579" y="5482356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BFD8EEB-33EC-D549-8D96-87BDBAE99DED}"/>
              </a:ext>
            </a:extLst>
          </p:cNvPr>
          <p:cNvSpPr txBox="1"/>
          <p:nvPr/>
        </p:nvSpPr>
        <p:spPr>
          <a:xfrm>
            <a:off x="7469731" y="528636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ACA7A-80AB-404E-A722-3791DF77F807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E3D6C9C5-624D-174A-BB35-40A3FE5D3E1F}"/>
              </a:ext>
            </a:extLst>
          </p:cNvPr>
          <p:cNvCxnSpPr>
            <a:cxnSpLocks/>
            <a:endCxn id="13" idx="3"/>
          </p:cNvCxnSpPr>
          <p:nvPr/>
        </p:nvCxnSpPr>
        <p:spPr>
          <a:xfrm flipH="1" flipV="1">
            <a:off x="10270192" y="197918"/>
            <a:ext cx="1074308" cy="1532331"/>
          </a:xfrm>
          <a:prstGeom prst="curvedConnector3">
            <a:avLst>
              <a:gd name="adj1" fmla="val -57052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F3F641E-BFDA-BA40-9A41-52756E1923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Saved ESI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CBA172-E8FE-CA4F-964F-6DAE9C2DEA3A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9DF015-9155-8042-BAA1-10775AC87745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0DF00B-8B8B-B842-972E-1C33616B6D32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4F48D5-A2A4-284D-B7ED-83E3E28181BF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D09AFC-7673-8147-845C-6A5D379988FC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2B7A14-0719-0A45-8571-8C2447945879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54CD9F-9F17-F04D-B0BB-40F539635005}"/>
              </a:ext>
            </a:extLst>
          </p:cNvPr>
          <p:cNvSpPr/>
          <p:nvPr/>
        </p:nvSpPr>
        <p:spPr>
          <a:xfrm>
            <a:off x="9600989" y="249623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0x62626262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DC0803-483C-EB4B-AFC9-EA6130D7211F}"/>
              </a:ext>
            </a:extLst>
          </p:cNvPr>
          <p:cNvSpPr/>
          <p:nvPr/>
        </p:nvSpPr>
        <p:spPr>
          <a:xfrm>
            <a:off x="9595070" y="29946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0x61616161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4ECAB7-C012-BF44-8FCB-7CA9B2877FBD}"/>
              </a:ext>
            </a:extLst>
          </p:cNvPr>
          <p:cNvSpPr/>
          <p:nvPr/>
        </p:nvSpPr>
        <p:spPr>
          <a:xfrm>
            <a:off x="9602000" y="5002335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ARG1: 41414141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561B3A-5F2E-1F44-A53A-E8583AD9926A}"/>
              </a:ext>
            </a:extLst>
          </p:cNvPr>
          <p:cNvSpPr/>
          <p:nvPr/>
        </p:nvSpPr>
        <p:spPr>
          <a:xfrm>
            <a:off x="9602000" y="350666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0x31313131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1D9ABF-B47B-864E-90C3-E867172D7F5B}"/>
              </a:ext>
            </a:extLst>
          </p:cNvPr>
          <p:cNvSpPr txBox="1"/>
          <p:nvPr/>
        </p:nvSpPr>
        <p:spPr>
          <a:xfrm>
            <a:off x="7594039" y="3810620"/>
            <a:ext cx="193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Buffer at ebp-0x10</a:t>
            </a:r>
          </a:p>
        </p:txBody>
      </p:sp>
    </p:spTree>
    <p:extLst>
      <p:ext uri="{BB962C8B-B14F-4D97-AF65-F5344CB8AC3E}">
        <p14:creationId xmlns:p14="http://schemas.microsoft.com/office/powerpoint/2010/main" val="11910510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Buffer Overflow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4 byte buffer…</a:t>
            </a:r>
          </a:p>
          <a:p>
            <a:r>
              <a:rPr lang="en-US"/>
              <a:t>What if you type “1111aaaabbbbccccddddeeee”?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E8B00A-B38E-E646-A3CF-10B278A16961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E5D093-D01E-EE4A-9637-0B5464CEA80E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ACFC60-6A0F-F242-9D3C-61BB74E3788B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8DF7F-49A4-8B46-BC7A-538EA92F8E01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4E5BAC-BA0F-694C-80FF-C7108E04456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781A29-8DEE-F847-BB03-3BDF1FEB8387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0D1174-A0BC-6042-9A2E-A38AC03738BD}"/>
              </a:ext>
            </a:extLst>
          </p:cNvPr>
          <p:cNvSpPr txBox="1"/>
          <p:nvPr/>
        </p:nvSpPr>
        <p:spPr>
          <a:xfrm>
            <a:off x="7497791" y="181361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1C7815-5248-B24D-9A35-865D77AF494D}"/>
              </a:ext>
            </a:extLst>
          </p:cNvPr>
          <p:cNvCxnSpPr/>
          <p:nvPr/>
        </p:nvCxnSpPr>
        <p:spPr>
          <a:xfrm>
            <a:off x="8178579" y="5482356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BFD8EEB-33EC-D549-8D96-87BDBAE99DED}"/>
              </a:ext>
            </a:extLst>
          </p:cNvPr>
          <p:cNvSpPr txBox="1"/>
          <p:nvPr/>
        </p:nvSpPr>
        <p:spPr>
          <a:xfrm>
            <a:off x="7469731" y="528636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ACA7A-80AB-404E-A722-3791DF77F807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E3D6C9C5-624D-174A-BB35-40A3FE5D3E1F}"/>
              </a:ext>
            </a:extLst>
          </p:cNvPr>
          <p:cNvCxnSpPr>
            <a:cxnSpLocks/>
            <a:endCxn id="13" idx="3"/>
          </p:cNvCxnSpPr>
          <p:nvPr/>
        </p:nvCxnSpPr>
        <p:spPr>
          <a:xfrm flipH="1" flipV="1">
            <a:off x="10270192" y="197918"/>
            <a:ext cx="1074308" cy="1532331"/>
          </a:xfrm>
          <a:prstGeom prst="curvedConnector3">
            <a:avLst>
              <a:gd name="adj1" fmla="val -57052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F3F641E-BFDA-BA40-9A41-52756E1923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Saved ESI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CBA172-E8FE-CA4F-964F-6DAE9C2DEA3A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9DF015-9155-8042-BAA1-10775AC87745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0DF00B-8B8B-B842-972E-1C33616B6D32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4F48D5-A2A4-284D-B7ED-83E3E28181BF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D09AFC-7673-8147-845C-6A5D379988FC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2B7A14-0719-0A45-8571-8C2447945879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54CD9F-9F17-F04D-B0BB-40F539635005}"/>
              </a:ext>
            </a:extLst>
          </p:cNvPr>
          <p:cNvSpPr/>
          <p:nvPr/>
        </p:nvSpPr>
        <p:spPr>
          <a:xfrm>
            <a:off x="9600989" y="249623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0x62626262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DC0803-483C-EB4B-AFC9-EA6130D7211F}"/>
              </a:ext>
            </a:extLst>
          </p:cNvPr>
          <p:cNvSpPr/>
          <p:nvPr/>
        </p:nvSpPr>
        <p:spPr>
          <a:xfrm>
            <a:off x="9595070" y="29946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0x61616161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4ECAB7-C012-BF44-8FCB-7CA9B2877FBD}"/>
              </a:ext>
            </a:extLst>
          </p:cNvPr>
          <p:cNvSpPr/>
          <p:nvPr/>
        </p:nvSpPr>
        <p:spPr>
          <a:xfrm>
            <a:off x="9602000" y="5002335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ARG1: 41414141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561B3A-5F2E-1F44-A53A-E8583AD9926A}"/>
              </a:ext>
            </a:extLst>
          </p:cNvPr>
          <p:cNvSpPr/>
          <p:nvPr/>
        </p:nvSpPr>
        <p:spPr>
          <a:xfrm>
            <a:off x="9602000" y="350666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0x31313131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1D9ABF-B47B-864E-90C3-E867172D7F5B}"/>
              </a:ext>
            </a:extLst>
          </p:cNvPr>
          <p:cNvSpPr txBox="1"/>
          <p:nvPr/>
        </p:nvSpPr>
        <p:spPr>
          <a:xfrm>
            <a:off x="7594039" y="3669983"/>
            <a:ext cx="193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Buffer at ebp-0x10</a:t>
            </a:r>
          </a:p>
        </p:txBody>
      </p:sp>
    </p:spTree>
    <p:extLst>
      <p:ext uri="{BB962C8B-B14F-4D97-AF65-F5344CB8AC3E}">
        <p14:creationId xmlns:p14="http://schemas.microsoft.com/office/powerpoint/2010/main" val="12867198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Buffer Overflow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4 byte buffer…</a:t>
            </a:r>
          </a:p>
          <a:p>
            <a:r>
              <a:rPr lang="en-US"/>
              <a:t>What if you type “1111aaaabbbbccccddddeeee”?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E8B00A-B38E-E646-A3CF-10B278A16961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E5D093-D01E-EE4A-9637-0B5464CEA80E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ACFC60-6A0F-F242-9D3C-61BB74E3788B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8DF7F-49A4-8B46-BC7A-538EA92F8E01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4E5BAC-BA0F-694C-80FF-C7108E04456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781A29-8DEE-F847-BB03-3BDF1FEB8387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0D1174-A0BC-6042-9A2E-A38AC03738BD}"/>
              </a:ext>
            </a:extLst>
          </p:cNvPr>
          <p:cNvSpPr txBox="1"/>
          <p:nvPr/>
        </p:nvSpPr>
        <p:spPr>
          <a:xfrm>
            <a:off x="7497791" y="181361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1C7815-5248-B24D-9A35-865D77AF494D}"/>
              </a:ext>
            </a:extLst>
          </p:cNvPr>
          <p:cNvCxnSpPr/>
          <p:nvPr/>
        </p:nvCxnSpPr>
        <p:spPr>
          <a:xfrm>
            <a:off x="8178579" y="5482356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BFD8EEB-33EC-D549-8D96-87BDBAE99DED}"/>
              </a:ext>
            </a:extLst>
          </p:cNvPr>
          <p:cNvSpPr txBox="1"/>
          <p:nvPr/>
        </p:nvSpPr>
        <p:spPr>
          <a:xfrm>
            <a:off x="7469731" y="528636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ACA7A-80AB-404E-A722-3791DF77F807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E3D6C9C5-624D-174A-BB35-40A3FE5D3E1F}"/>
              </a:ext>
            </a:extLst>
          </p:cNvPr>
          <p:cNvCxnSpPr>
            <a:cxnSpLocks/>
            <a:endCxn id="13" idx="3"/>
          </p:cNvCxnSpPr>
          <p:nvPr/>
        </p:nvCxnSpPr>
        <p:spPr>
          <a:xfrm flipH="1" flipV="1">
            <a:off x="10270192" y="197918"/>
            <a:ext cx="1074308" cy="1532331"/>
          </a:xfrm>
          <a:prstGeom prst="curvedConnector3">
            <a:avLst>
              <a:gd name="adj1" fmla="val -57052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F3F641E-BFDA-BA40-9A41-52756E1923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0x63636363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CBA172-E8FE-CA4F-964F-6DAE9C2DEA3A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9DF015-9155-8042-BAA1-10775AC87745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0DF00B-8B8B-B842-972E-1C33616B6D32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4F48D5-A2A4-284D-B7ED-83E3E28181BF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D09AFC-7673-8147-845C-6A5D379988FC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2B7A14-0719-0A45-8571-8C2447945879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54CD9F-9F17-F04D-B0BB-40F539635005}"/>
              </a:ext>
            </a:extLst>
          </p:cNvPr>
          <p:cNvSpPr/>
          <p:nvPr/>
        </p:nvSpPr>
        <p:spPr>
          <a:xfrm>
            <a:off x="9600989" y="249623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0x62626262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DC0803-483C-EB4B-AFC9-EA6130D7211F}"/>
              </a:ext>
            </a:extLst>
          </p:cNvPr>
          <p:cNvSpPr/>
          <p:nvPr/>
        </p:nvSpPr>
        <p:spPr>
          <a:xfrm>
            <a:off x="9595070" y="29946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0x61616161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4ECAB7-C012-BF44-8FCB-7CA9B2877FBD}"/>
              </a:ext>
            </a:extLst>
          </p:cNvPr>
          <p:cNvSpPr/>
          <p:nvPr/>
        </p:nvSpPr>
        <p:spPr>
          <a:xfrm>
            <a:off x="9602000" y="5002335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ARG1: 41414141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561B3A-5F2E-1F44-A53A-E8583AD9926A}"/>
              </a:ext>
            </a:extLst>
          </p:cNvPr>
          <p:cNvSpPr/>
          <p:nvPr/>
        </p:nvSpPr>
        <p:spPr>
          <a:xfrm>
            <a:off x="9602000" y="350666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0x31313131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1D9ABF-B47B-864E-90C3-E867172D7F5B}"/>
              </a:ext>
            </a:extLst>
          </p:cNvPr>
          <p:cNvSpPr txBox="1"/>
          <p:nvPr/>
        </p:nvSpPr>
        <p:spPr>
          <a:xfrm>
            <a:off x="7594039" y="3669983"/>
            <a:ext cx="193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Buffer at ebp-0x10</a:t>
            </a:r>
          </a:p>
        </p:txBody>
      </p:sp>
    </p:spTree>
    <p:extLst>
      <p:ext uri="{BB962C8B-B14F-4D97-AF65-F5344CB8AC3E}">
        <p14:creationId xmlns:p14="http://schemas.microsoft.com/office/powerpoint/2010/main" val="9913285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Buffer Overflow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4 byte buffer…</a:t>
            </a:r>
          </a:p>
          <a:p>
            <a:r>
              <a:rPr lang="en-US"/>
              <a:t>What if you type “1111aaaabbbbccccddddeeee”?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E8B00A-B38E-E646-A3CF-10B278A16961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E5D093-D01E-EE4A-9637-0B5464CEA80E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ACFC60-6A0F-F242-9D3C-61BB74E3788B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8DF7F-49A4-8B46-BC7A-538EA92F8E01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0x804866b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4E5BAC-BA0F-694C-80FF-C7108E04456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0x64646464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781A29-8DEE-F847-BB03-3BDF1FEB8387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0D1174-A0BC-6042-9A2E-A38AC03738BD}"/>
              </a:ext>
            </a:extLst>
          </p:cNvPr>
          <p:cNvSpPr txBox="1"/>
          <p:nvPr/>
        </p:nvSpPr>
        <p:spPr>
          <a:xfrm>
            <a:off x="7497791" y="181361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1C7815-5248-B24D-9A35-865D77AF494D}"/>
              </a:ext>
            </a:extLst>
          </p:cNvPr>
          <p:cNvCxnSpPr/>
          <p:nvPr/>
        </p:nvCxnSpPr>
        <p:spPr>
          <a:xfrm>
            <a:off x="8178579" y="5482356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BFD8EEB-33EC-D549-8D96-87BDBAE99DED}"/>
              </a:ext>
            </a:extLst>
          </p:cNvPr>
          <p:cNvSpPr txBox="1"/>
          <p:nvPr/>
        </p:nvSpPr>
        <p:spPr>
          <a:xfrm>
            <a:off x="7469731" y="528636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ACA7A-80AB-404E-A722-3791DF77F807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3F641E-BFDA-BA40-9A41-52756E1923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0x63636363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CBA172-E8FE-CA4F-964F-6DAE9C2DEA3A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9DF015-9155-8042-BAA1-10775AC87745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0DF00B-8B8B-B842-972E-1C33616B6D32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4F48D5-A2A4-284D-B7ED-83E3E28181BF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D09AFC-7673-8147-845C-6A5D379988FC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2B7A14-0719-0A45-8571-8C2447945879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54CD9F-9F17-F04D-B0BB-40F539635005}"/>
              </a:ext>
            </a:extLst>
          </p:cNvPr>
          <p:cNvSpPr/>
          <p:nvPr/>
        </p:nvSpPr>
        <p:spPr>
          <a:xfrm>
            <a:off x="9600989" y="249623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0x62626262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DC0803-483C-EB4B-AFC9-EA6130D7211F}"/>
              </a:ext>
            </a:extLst>
          </p:cNvPr>
          <p:cNvSpPr/>
          <p:nvPr/>
        </p:nvSpPr>
        <p:spPr>
          <a:xfrm>
            <a:off x="9595070" y="29946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0x61616161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4ECAB7-C012-BF44-8FCB-7CA9B2877FBD}"/>
              </a:ext>
            </a:extLst>
          </p:cNvPr>
          <p:cNvSpPr/>
          <p:nvPr/>
        </p:nvSpPr>
        <p:spPr>
          <a:xfrm>
            <a:off x="9602000" y="5002335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ARG1: 41414141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561B3A-5F2E-1F44-A53A-E8583AD9926A}"/>
              </a:ext>
            </a:extLst>
          </p:cNvPr>
          <p:cNvSpPr/>
          <p:nvPr/>
        </p:nvSpPr>
        <p:spPr>
          <a:xfrm>
            <a:off x="9602000" y="350666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0x31313131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1D9ABF-B47B-864E-90C3-E867172D7F5B}"/>
              </a:ext>
            </a:extLst>
          </p:cNvPr>
          <p:cNvSpPr txBox="1"/>
          <p:nvPr/>
        </p:nvSpPr>
        <p:spPr>
          <a:xfrm>
            <a:off x="7594039" y="3669983"/>
            <a:ext cx="193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Buffer at ebp-0x10</a:t>
            </a:r>
          </a:p>
        </p:txBody>
      </p:sp>
    </p:spTree>
    <p:extLst>
      <p:ext uri="{BB962C8B-B14F-4D97-AF65-F5344CB8AC3E}">
        <p14:creationId xmlns:p14="http://schemas.microsoft.com/office/powerpoint/2010/main" val="16120505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Buffer Overflow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4 bytes buffer…</a:t>
            </a:r>
          </a:p>
          <a:p>
            <a:r>
              <a:rPr lang="en-US" dirty="0"/>
              <a:t>What if you type “1111aaaabbbbccccddddeeee”?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E8B00A-B38E-E646-A3CF-10B278A16961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E5D093-D01E-EE4A-9637-0B5464CEA80E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ACFC60-6A0F-F242-9D3C-61BB74E3788B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8DF7F-49A4-8B46-BC7A-538EA92F8E01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0x65656565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4E5BAC-BA0F-694C-80FF-C7108E04456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0x64646464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781A29-8DEE-F847-BB03-3BDF1FEB8387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0D1174-A0BC-6042-9A2E-A38AC03738BD}"/>
              </a:ext>
            </a:extLst>
          </p:cNvPr>
          <p:cNvSpPr txBox="1"/>
          <p:nvPr/>
        </p:nvSpPr>
        <p:spPr>
          <a:xfrm>
            <a:off x="7497791" y="181361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1C7815-5248-B24D-9A35-865D77AF494D}"/>
              </a:ext>
            </a:extLst>
          </p:cNvPr>
          <p:cNvCxnSpPr/>
          <p:nvPr/>
        </p:nvCxnSpPr>
        <p:spPr>
          <a:xfrm>
            <a:off x="8178579" y="5482356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BFD8EEB-33EC-D549-8D96-87BDBAE99DED}"/>
              </a:ext>
            </a:extLst>
          </p:cNvPr>
          <p:cNvSpPr txBox="1"/>
          <p:nvPr/>
        </p:nvSpPr>
        <p:spPr>
          <a:xfrm>
            <a:off x="7469731" y="528636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ACA7A-80AB-404E-A722-3791DF77F807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3F641E-BFDA-BA40-9A41-52756E1923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0x63636363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CBA172-E8FE-CA4F-964F-6DAE9C2DEA3A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9DF015-9155-8042-BAA1-10775AC87745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0DF00B-8B8B-B842-972E-1C33616B6D32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4F48D5-A2A4-284D-B7ED-83E3E28181BF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D09AFC-7673-8147-845C-6A5D379988FC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2B7A14-0719-0A45-8571-8C2447945879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54CD9F-9F17-F04D-B0BB-40F539635005}"/>
              </a:ext>
            </a:extLst>
          </p:cNvPr>
          <p:cNvSpPr/>
          <p:nvPr/>
        </p:nvSpPr>
        <p:spPr>
          <a:xfrm>
            <a:off x="9600989" y="249623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0x62626262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DC0803-483C-EB4B-AFC9-EA6130D7211F}"/>
              </a:ext>
            </a:extLst>
          </p:cNvPr>
          <p:cNvSpPr/>
          <p:nvPr/>
        </p:nvSpPr>
        <p:spPr>
          <a:xfrm>
            <a:off x="9595070" y="29946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0x61616161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4ECAB7-C012-BF44-8FCB-7CA9B2877FBD}"/>
              </a:ext>
            </a:extLst>
          </p:cNvPr>
          <p:cNvSpPr/>
          <p:nvPr/>
        </p:nvSpPr>
        <p:spPr>
          <a:xfrm>
            <a:off x="9602000" y="5002335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ARG1: 41414141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561B3A-5F2E-1F44-A53A-E8583AD9926A}"/>
              </a:ext>
            </a:extLst>
          </p:cNvPr>
          <p:cNvSpPr/>
          <p:nvPr/>
        </p:nvSpPr>
        <p:spPr>
          <a:xfrm>
            <a:off x="9602000" y="350666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0x31313131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1D9ABF-B47B-864E-90C3-E867172D7F5B}"/>
              </a:ext>
            </a:extLst>
          </p:cNvPr>
          <p:cNvSpPr txBox="1"/>
          <p:nvPr/>
        </p:nvSpPr>
        <p:spPr>
          <a:xfrm>
            <a:off x="7594039" y="3669983"/>
            <a:ext cx="193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Buffer at ebp-0x10</a:t>
            </a:r>
          </a:p>
        </p:txBody>
      </p:sp>
    </p:spTree>
    <p:extLst>
      <p:ext uri="{BB962C8B-B14F-4D97-AF65-F5344CB8AC3E}">
        <p14:creationId xmlns:p14="http://schemas.microsoft.com/office/powerpoint/2010/main" val="11883881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Buffer Overflow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4 byte buffer…</a:t>
            </a:r>
          </a:p>
          <a:p>
            <a:r>
              <a:rPr lang="en-US"/>
              <a:t>What if you type “1111aaaabbbbccccddddeeee”?</a:t>
            </a:r>
          </a:p>
          <a:p>
            <a:endParaRPr lang="en-US"/>
          </a:p>
          <a:p>
            <a:r>
              <a:rPr lang="en-US"/>
              <a:t>Overwrites the return address!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E8B00A-B38E-E646-A3CF-10B278A16961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E5D093-D01E-EE4A-9637-0B5464CEA80E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ACFC60-6A0F-F242-9D3C-61BB74E3788B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8DF7F-49A4-8B46-BC7A-538EA92F8E01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0x65656565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4E5BAC-BA0F-694C-80FF-C7108E04456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0x64646464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781A29-8DEE-F847-BB03-3BDF1FEB8387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0D1174-A0BC-6042-9A2E-A38AC03738BD}"/>
              </a:ext>
            </a:extLst>
          </p:cNvPr>
          <p:cNvSpPr txBox="1"/>
          <p:nvPr/>
        </p:nvSpPr>
        <p:spPr>
          <a:xfrm>
            <a:off x="7497791" y="181361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1C7815-5248-B24D-9A35-865D77AF494D}"/>
              </a:ext>
            </a:extLst>
          </p:cNvPr>
          <p:cNvCxnSpPr/>
          <p:nvPr/>
        </p:nvCxnSpPr>
        <p:spPr>
          <a:xfrm>
            <a:off x="8178579" y="5482356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BFD8EEB-33EC-D549-8D96-87BDBAE99DED}"/>
              </a:ext>
            </a:extLst>
          </p:cNvPr>
          <p:cNvSpPr txBox="1"/>
          <p:nvPr/>
        </p:nvSpPr>
        <p:spPr>
          <a:xfrm>
            <a:off x="7469731" y="528636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ACA7A-80AB-404E-A722-3791DF77F807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3F641E-BFDA-BA40-9A41-52756E1923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0x63636363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CBA172-E8FE-CA4F-964F-6DAE9C2DEA3A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9DF015-9155-8042-BAA1-10775AC87745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0DF00B-8B8B-B842-972E-1C33616B6D32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4F48D5-A2A4-284D-B7ED-83E3E28181BF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D09AFC-7673-8147-845C-6A5D379988FC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2B7A14-0719-0A45-8571-8C2447945879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54CD9F-9F17-F04D-B0BB-40F539635005}"/>
              </a:ext>
            </a:extLst>
          </p:cNvPr>
          <p:cNvSpPr/>
          <p:nvPr/>
        </p:nvSpPr>
        <p:spPr>
          <a:xfrm>
            <a:off x="9600989" y="249623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0x62626262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DC0803-483C-EB4B-AFC9-EA6130D7211F}"/>
              </a:ext>
            </a:extLst>
          </p:cNvPr>
          <p:cNvSpPr/>
          <p:nvPr/>
        </p:nvSpPr>
        <p:spPr>
          <a:xfrm>
            <a:off x="9595070" y="29946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0x61616161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4ECAB7-C012-BF44-8FCB-7CA9B2877FBD}"/>
              </a:ext>
            </a:extLst>
          </p:cNvPr>
          <p:cNvSpPr/>
          <p:nvPr/>
        </p:nvSpPr>
        <p:spPr>
          <a:xfrm>
            <a:off x="9602000" y="5002335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ARG1: 41414141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561B3A-5F2E-1F44-A53A-E8583AD9926A}"/>
              </a:ext>
            </a:extLst>
          </p:cNvPr>
          <p:cNvSpPr/>
          <p:nvPr/>
        </p:nvSpPr>
        <p:spPr>
          <a:xfrm>
            <a:off x="9602000" y="350666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0x31313131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1D9ABF-B47B-864E-90C3-E867172D7F5B}"/>
              </a:ext>
            </a:extLst>
          </p:cNvPr>
          <p:cNvSpPr txBox="1"/>
          <p:nvPr/>
        </p:nvSpPr>
        <p:spPr>
          <a:xfrm>
            <a:off x="7594039" y="3669983"/>
            <a:ext cx="193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Buffer at ebp-0x10</a:t>
            </a:r>
          </a:p>
        </p:txBody>
      </p:sp>
    </p:spTree>
    <p:extLst>
      <p:ext uri="{BB962C8B-B14F-4D97-AF65-F5344CB8AC3E}">
        <p14:creationId xmlns:p14="http://schemas.microsoft.com/office/powerpoint/2010/main" val="73513444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Buffer Overflow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4 byte buffer…</a:t>
            </a:r>
          </a:p>
          <a:p>
            <a:r>
              <a:rPr lang="en-US"/>
              <a:t>What if you type “1111aaaabbbbccccddddeeee”?</a:t>
            </a:r>
          </a:p>
          <a:p>
            <a:endParaRPr lang="en-US"/>
          </a:p>
          <a:p>
            <a:r>
              <a:rPr lang="en-US"/>
              <a:t>Overwrites the return address!</a:t>
            </a:r>
          </a:p>
          <a:p>
            <a:endParaRPr lang="en-US"/>
          </a:p>
          <a:p>
            <a:r>
              <a:rPr lang="en-US"/>
              <a:t>Can you set that as the address of</a:t>
            </a:r>
          </a:p>
          <a:p>
            <a:pPr lvl="1"/>
            <a:r>
              <a:rPr lang="en-US" err="1"/>
              <a:t>get_a_shell</a:t>
            </a:r>
            <a:r>
              <a:rPr lang="en-US"/>
              <a:t>()?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E8B00A-B38E-E646-A3CF-10B278A16961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E5D093-D01E-EE4A-9637-0B5464CEA80E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ACFC60-6A0F-F242-9D3C-61BB74E3788B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8DF7F-49A4-8B46-BC7A-538EA92F8E01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0x65656565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4E5BAC-BA0F-694C-80FF-C7108E04456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0x64646464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781A29-8DEE-F847-BB03-3BDF1FEB8387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0D1174-A0BC-6042-9A2E-A38AC03738BD}"/>
              </a:ext>
            </a:extLst>
          </p:cNvPr>
          <p:cNvSpPr txBox="1"/>
          <p:nvPr/>
        </p:nvSpPr>
        <p:spPr>
          <a:xfrm>
            <a:off x="7497791" y="181361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1C7815-5248-B24D-9A35-865D77AF494D}"/>
              </a:ext>
            </a:extLst>
          </p:cNvPr>
          <p:cNvCxnSpPr/>
          <p:nvPr/>
        </p:nvCxnSpPr>
        <p:spPr>
          <a:xfrm>
            <a:off x="8178579" y="5482356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BFD8EEB-33EC-D549-8D96-87BDBAE99DED}"/>
              </a:ext>
            </a:extLst>
          </p:cNvPr>
          <p:cNvSpPr txBox="1"/>
          <p:nvPr/>
        </p:nvSpPr>
        <p:spPr>
          <a:xfrm>
            <a:off x="7469731" y="528636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ACA7A-80AB-404E-A722-3791DF77F807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3F641E-BFDA-BA40-9A41-52756E1923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0x63636363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CBA172-E8FE-CA4F-964F-6DAE9C2DEA3A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9DF015-9155-8042-BAA1-10775AC87745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0DF00B-8B8B-B842-972E-1C33616B6D32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4F48D5-A2A4-284D-B7ED-83E3E28181BF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D09AFC-7673-8147-845C-6A5D379988FC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2B7A14-0719-0A45-8571-8C2447945879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54CD9F-9F17-F04D-B0BB-40F539635005}"/>
              </a:ext>
            </a:extLst>
          </p:cNvPr>
          <p:cNvSpPr/>
          <p:nvPr/>
        </p:nvSpPr>
        <p:spPr>
          <a:xfrm>
            <a:off x="9600989" y="249623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0x62626262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DC0803-483C-EB4B-AFC9-EA6130D7211F}"/>
              </a:ext>
            </a:extLst>
          </p:cNvPr>
          <p:cNvSpPr/>
          <p:nvPr/>
        </p:nvSpPr>
        <p:spPr>
          <a:xfrm>
            <a:off x="9595070" y="29946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0x61616161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4ECAB7-C012-BF44-8FCB-7CA9B2877FBD}"/>
              </a:ext>
            </a:extLst>
          </p:cNvPr>
          <p:cNvSpPr/>
          <p:nvPr/>
        </p:nvSpPr>
        <p:spPr>
          <a:xfrm>
            <a:off x="9602000" y="5002335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ARG1: 41414141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561B3A-5F2E-1F44-A53A-E8583AD9926A}"/>
              </a:ext>
            </a:extLst>
          </p:cNvPr>
          <p:cNvSpPr/>
          <p:nvPr/>
        </p:nvSpPr>
        <p:spPr>
          <a:xfrm>
            <a:off x="9602000" y="350666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0x31313131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1D9ABF-B47B-864E-90C3-E867172D7F5B}"/>
              </a:ext>
            </a:extLst>
          </p:cNvPr>
          <p:cNvSpPr txBox="1"/>
          <p:nvPr/>
        </p:nvSpPr>
        <p:spPr>
          <a:xfrm>
            <a:off x="7594039" y="3669983"/>
            <a:ext cx="193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Buffer at ebp-0x10</a:t>
            </a:r>
          </a:p>
        </p:txBody>
      </p:sp>
    </p:spTree>
    <p:extLst>
      <p:ext uri="{BB962C8B-B14F-4D97-AF65-F5344CB8AC3E}">
        <p14:creationId xmlns:p14="http://schemas.microsoft.com/office/powerpoint/2010/main" val="699748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163A2-ACB2-EE4B-B66D-40920A91D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Bitwise Operations -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C096E-2FA8-524B-8CEE-ABB068531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044687" cy="4351338"/>
          </a:xfrm>
        </p:spPr>
        <p:txBody>
          <a:bodyPr/>
          <a:lstStyle/>
          <a:p>
            <a:r>
              <a:rPr lang="en-US"/>
              <a:t>AND</a:t>
            </a:r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</a:rPr>
              <a:t>1 &amp; 2 = ?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  00000001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  00000010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= 00000000 = 0</a:t>
            </a:r>
          </a:p>
          <a:p>
            <a:pPr lvl="2"/>
            <a:endParaRPr lang="en-US"/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</a:rPr>
              <a:t>0x32 &amp; 0x47 = ?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  00110010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  01000111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= 00000010 = 2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7A9180-B0D5-E24F-9F5B-65F616D145E6}"/>
              </a:ext>
            </a:extLst>
          </p:cNvPr>
          <p:cNvSpPr txBox="1">
            <a:spLocks/>
          </p:cNvSpPr>
          <p:nvPr/>
        </p:nvSpPr>
        <p:spPr>
          <a:xfrm>
            <a:off x="3998844" y="1825625"/>
            <a:ext cx="34223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OR</a:t>
            </a:r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</a:rPr>
              <a:t>1 | 2 = ?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  00000001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  00000010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= 00000011 = 3</a:t>
            </a:r>
          </a:p>
          <a:p>
            <a:pPr lvl="2"/>
            <a:endParaRPr lang="en-US"/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</a:rPr>
              <a:t>0x32 &amp; 0x47 = ?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  00110010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  01000111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= 01110111 = 0x77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E95998-0953-5546-A3D3-DD0A2E757D9C}"/>
              </a:ext>
            </a:extLst>
          </p:cNvPr>
          <p:cNvSpPr txBox="1">
            <a:spLocks/>
          </p:cNvSpPr>
          <p:nvPr/>
        </p:nvSpPr>
        <p:spPr>
          <a:xfrm>
            <a:off x="7520609" y="1825625"/>
            <a:ext cx="34223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XOR</a:t>
            </a:r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</a:rPr>
              <a:t>1 ^ 2 = ?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  00000001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  00000010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= 00000011 = 3</a:t>
            </a:r>
          </a:p>
          <a:p>
            <a:pPr lvl="2"/>
            <a:endParaRPr lang="en-US"/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</a:rPr>
              <a:t>0x32 ^ 0x47 = ?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  00110010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  01000111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= 01110101 = 0x75</a:t>
            </a:r>
          </a:p>
        </p:txBody>
      </p:sp>
    </p:spTree>
    <p:extLst>
      <p:ext uri="{BB962C8B-B14F-4D97-AF65-F5344CB8AC3E}">
        <p14:creationId xmlns:p14="http://schemas.microsoft.com/office/powerpoint/2010/main" val="156237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Buffer Overflow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4 byte buffer…</a:t>
            </a:r>
          </a:p>
          <a:p>
            <a:r>
              <a:rPr lang="en-US"/>
              <a:t>What if you type “1111aaaabbbbccccddddeeee”?</a:t>
            </a:r>
          </a:p>
          <a:p>
            <a:endParaRPr lang="en-US"/>
          </a:p>
          <a:p>
            <a:r>
              <a:rPr lang="en-US"/>
              <a:t>Overwrites the return address!</a:t>
            </a:r>
          </a:p>
          <a:p>
            <a:endParaRPr lang="en-US"/>
          </a:p>
          <a:p>
            <a:r>
              <a:rPr lang="en-US"/>
              <a:t>Can you set that as the address of</a:t>
            </a:r>
          </a:p>
          <a:p>
            <a:pPr lvl="1"/>
            <a:r>
              <a:rPr lang="en-US" err="1"/>
              <a:t>get_a_shell</a:t>
            </a:r>
            <a:r>
              <a:rPr lang="en-US"/>
              <a:t>()?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E8B00A-B38E-E646-A3CF-10B278A16961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E5D093-D01E-EE4A-9637-0B5464CEA80E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ACFC60-6A0F-F242-9D3C-61BB74E3788B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8DF7F-49A4-8B46-BC7A-538EA92F8E01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err="1">
                <a:solidFill>
                  <a:srgbClr val="FF0000"/>
                </a:solidFill>
              </a:rPr>
              <a:t>get_a_shell</a:t>
            </a:r>
            <a:r>
              <a:rPr lang="en-US" b="1">
                <a:solidFill>
                  <a:srgbClr val="FF0000"/>
                </a:solidFill>
              </a:rPr>
              <a:t>()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4E5BAC-BA0F-694C-80FF-C7108E04456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0x64646464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781A29-8DEE-F847-BB03-3BDF1FEB8387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0D1174-A0BC-6042-9A2E-A38AC03738BD}"/>
              </a:ext>
            </a:extLst>
          </p:cNvPr>
          <p:cNvSpPr txBox="1"/>
          <p:nvPr/>
        </p:nvSpPr>
        <p:spPr>
          <a:xfrm>
            <a:off x="7497791" y="181361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1C7815-5248-B24D-9A35-865D77AF494D}"/>
              </a:ext>
            </a:extLst>
          </p:cNvPr>
          <p:cNvCxnSpPr/>
          <p:nvPr/>
        </p:nvCxnSpPr>
        <p:spPr>
          <a:xfrm>
            <a:off x="8178579" y="5482356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BFD8EEB-33EC-D549-8D96-87BDBAE99DED}"/>
              </a:ext>
            </a:extLst>
          </p:cNvPr>
          <p:cNvSpPr txBox="1"/>
          <p:nvPr/>
        </p:nvSpPr>
        <p:spPr>
          <a:xfrm>
            <a:off x="7469731" y="528636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ACA7A-80AB-404E-A722-3791DF77F807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3F641E-BFDA-BA40-9A41-52756E1923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0x63636363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CBA172-E8FE-CA4F-964F-6DAE9C2DEA3A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9DF015-9155-8042-BAA1-10775AC87745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0DF00B-8B8B-B842-972E-1C33616B6D32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4F48D5-A2A4-284D-B7ED-83E3E28181BF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D09AFC-7673-8147-845C-6A5D379988FC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2B7A14-0719-0A45-8571-8C2447945879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54CD9F-9F17-F04D-B0BB-40F539635005}"/>
              </a:ext>
            </a:extLst>
          </p:cNvPr>
          <p:cNvSpPr/>
          <p:nvPr/>
        </p:nvSpPr>
        <p:spPr>
          <a:xfrm>
            <a:off x="9600989" y="249623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0x62626262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DC0803-483C-EB4B-AFC9-EA6130D7211F}"/>
              </a:ext>
            </a:extLst>
          </p:cNvPr>
          <p:cNvSpPr/>
          <p:nvPr/>
        </p:nvSpPr>
        <p:spPr>
          <a:xfrm>
            <a:off x="9595070" y="29946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0x61616161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4ECAB7-C012-BF44-8FCB-7CA9B2877FBD}"/>
              </a:ext>
            </a:extLst>
          </p:cNvPr>
          <p:cNvSpPr/>
          <p:nvPr/>
        </p:nvSpPr>
        <p:spPr>
          <a:xfrm>
            <a:off x="9602000" y="5002335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ARG1: 41414141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561B3A-5F2E-1F44-A53A-E8583AD9926A}"/>
              </a:ext>
            </a:extLst>
          </p:cNvPr>
          <p:cNvSpPr/>
          <p:nvPr/>
        </p:nvSpPr>
        <p:spPr>
          <a:xfrm>
            <a:off x="9602000" y="350666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0x31313131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1D9ABF-B47B-864E-90C3-E867172D7F5B}"/>
              </a:ext>
            </a:extLst>
          </p:cNvPr>
          <p:cNvSpPr txBox="1"/>
          <p:nvPr/>
        </p:nvSpPr>
        <p:spPr>
          <a:xfrm>
            <a:off x="7594039" y="3669983"/>
            <a:ext cx="193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Buffer at ebp-0x10</a:t>
            </a:r>
          </a:p>
        </p:txBody>
      </p:sp>
    </p:spTree>
    <p:extLst>
      <p:ext uri="{BB962C8B-B14F-4D97-AF65-F5344CB8AC3E}">
        <p14:creationId xmlns:p14="http://schemas.microsoft.com/office/powerpoint/2010/main" val="38809368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Buffer Overflow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E8B00A-B38E-E646-A3CF-10B278A16961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E5D093-D01E-EE4A-9637-0B5464CEA80E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ACFC60-6A0F-F242-9D3C-61BB74E3788B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8DF7F-49A4-8B46-BC7A-538EA92F8E01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err="1">
                <a:solidFill>
                  <a:srgbClr val="FF0000"/>
                </a:solidFill>
              </a:rPr>
              <a:t>get_a_shell</a:t>
            </a:r>
            <a:r>
              <a:rPr lang="en-US" b="1">
                <a:solidFill>
                  <a:srgbClr val="FF0000"/>
                </a:solidFill>
              </a:rPr>
              <a:t>()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4E5BAC-BA0F-694C-80FF-C7108E04456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0x64646464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781A29-8DEE-F847-BB03-3BDF1FEB8387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0D1174-A0BC-6042-9A2E-A38AC03738BD}"/>
              </a:ext>
            </a:extLst>
          </p:cNvPr>
          <p:cNvSpPr txBox="1"/>
          <p:nvPr/>
        </p:nvSpPr>
        <p:spPr>
          <a:xfrm>
            <a:off x="7497791" y="181361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1C7815-5248-B24D-9A35-865D77AF494D}"/>
              </a:ext>
            </a:extLst>
          </p:cNvPr>
          <p:cNvCxnSpPr/>
          <p:nvPr/>
        </p:nvCxnSpPr>
        <p:spPr>
          <a:xfrm>
            <a:off x="8178579" y="5482356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BFD8EEB-33EC-D549-8D96-87BDBAE99DED}"/>
              </a:ext>
            </a:extLst>
          </p:cNvPr>
          <p:cNvSpPr txBox="1"/>
          <p:nvPr/>
        </p:nvSpPr>
        <p:spPr>
          <a:xfrm>
            <a:off x="7469731" y="528636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ACA7A-80AB-404E-A722-3791DF77F807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3F641E-BFDA-BA40-9A41-52756E1923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0x63636363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CBA172-E8FE-CA4F-964F-6DAE9C2DEA3A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9DF015-9155-8042-BAA1-10775AC87745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0DF00B-8B8B-B842-972E-1C33616B6D32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4F48D5-A2A4-284D-B7ED-83E3E28181BF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D09AFC-7673-8147-845C-6A5D379988FC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2B7A14-0719-0A45-8571-8C2447945879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54CD9F-9F17-F04D-B0BB-40F539635005}"/>
              </a:ext>
            </a:extLst>
          </p:cNvPr>
          <p:cNvSpPr/>
          <p:nvPr/>
        </p:nvSpPr>
        <p:spPr>
          <a:xfrm>
            <a:off x="9600989" y="249623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0x62626262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DC0803-483C-EB4B-AFC9-EA6130D7211F}"/>
              </a:ext>
            </a:extLst>
          </p:cNvPr>
          <p:cNvSpPr/>
          <p:nvPr/>
        </p:nvSpPr>
        <p:spPr>
          <a:xfrm>
            <a:off x="9595070" y="29946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0x61616161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4ECAB7-C012-BF44-8FCB-7CA9B2877FBD}"/>
              </a:ext>
            </a:extLst>
          </p:cNvPr>
          <p:cNvSpPr/>
          <p:nvPr/>
        </p:nvSpPr>
        <p:spPr>
          <a:xfrm>
            <a:off x="9602000" y="5002335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ARG1: 41414141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561B3A-5F2E-1F44-A53A-E8583AD9926A}"/>
              </a:ext>
            </a:extLst>
          </p:cNvPr>
          <p:cNvSpPr/>
          <p:nvPr/>
        </p:nvSpPr>
        <p:spPr>
          <a:xfrm>
            <a:off x="9602000" y="350666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0x31313131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1D9ABF-B47B-864E-90C3-E867172D7F5B}"/>
              </a:ext>
            </a:extLst>
          </p:cNvPr>
          <p:cNvSpPr txBox="1"/>
          <p:nvPr/>
        </p:nvSpPr>
        <p:spPr>
          <a:xfrm>
            <a:off x="7594039" y="3669983"/>
            <a:ext cx="193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Buffer at ebp-0x10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36112BF-01D9-9F4E-96A3-F1BF0E058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/>
              <a:t>Function return of </a:t>
            </a:r>
            <a:r>
              <a:rPr lang="en-US" err="1"/>
              <a:t>receive_input</a:t>
            </a:r>
            <a:endParaRPr lang="en-US"/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add    $0x54,%esp</a:t>
            </a: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esi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ret</a:t>
            </a:r>
          </a:p>
        </p:txBody>
      </p:sp>
    </p:spTree>
    <p:extLst>
      <p:ext uri="{BB962C8B-B14F-4D97-AF65-F5344CB8AC3E}">
        <p14:creationId xmlns:p14="http://schemas.microsoft.com/office/powerpoint/2010/main" val="15668829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Buffer Overflow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E8B00A-B38E-E646-A3CF-10B278A16961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E5D093-D01E-EE4A-9637-0B5464CEA80E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ACFC60-6A0F-F242-9D3C-61BB74E3788B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8DF7F-49A4-8B46-BC7A-538EA92F8E01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err="1">
                <a:solidFill>
                  <a:srgbClr val="FF0000"/>
                </a:solidFill>
              </a:rPr>
              <a:t>get_a_shell</a:t>
            </a:r>
            <a:r>
              <a:rPr lang="en-US" b="1">
                <a:solidFill>
                  <a:srgbClr val="FF0000"/>
                </a:solidFill>
              </a:rPr>
              <a:t>()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4E5BAC-BA0F-694C-80FF-C7108E04456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0x64646464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781A29-8DEE-F847-BB03-3BDF1FEB8387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0D1174-A0BC-6042-9A2E-A38AC03738BD}"/>
              </a:ext>
            </a:extLst>
          </p:cNvPr>
          <p:cNvSpPr txBox="1"/>
          <p:nvPr/>
        </p:nvSpPr>
        <p:spPr>
          <a:xfrm>
            <a:off x="7497791" y="181361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ACA7A-80AB-404E-A722-3791DF77F807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3F641E-BFDA-BA40-9A41-52756E1923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0x63636363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CBA172-E8FE-CA4F-964F-6DAE9C2DEA3A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9DF015-9155-8042-BAA1-10775AC87745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0DF00B-8B8B-B842-972E-1C33616B6D32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4F48D5-A2A4-284D-B7ED-83E3E28181BF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D09AFC-7673-8147-845C-6A5D379988FC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2B7A14-0719-0A45-8571-8C2447945879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54CD9F-9F17-F04D-B0BB-40F539635005}"/>
              </a:ext>
            </a:extLst>
          </p:cNvPr>
          <p:cNvSpPr/>
          <p:nvPr/>
        </p:nvSpPr>
        <p:spPr>
          <a:xfrm>
            <a:off x="9600989" y="249623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0x62626262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DC0803-483C-EB4B-AFC9-EA6130D7211F}"/>
              </a:ext>
            </a:extLst>
          </p:cNvPr>
          <p:cNvSpPr/>
          <p:nvPr/>
        </p:nvSpPr>
        <p:spPr>
          <a:xfrm>
            <a:off x="9595070" y="29946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0x61616161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4ECAB7-C012-BF44-8FCB-7CA9B2877FBD}"/>
              </a:ext>
            </a:extLst>
          </p:cNvPr>
          <p:cNvSpPr/>
          <p:nvPr/>
        </p:nvSpPr>
        <p:spPr>
          <a:xfrm>
            <a:off x="9602000" y="5002335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ARG1: 41414141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561B3A-5F2E-1F44-A53A-E8583AD9926A}"/>
              </a:ext>
            </a:extLst>
          </p:cNvPr>
          <p:cNvSpPr/>
          <p:nvPr/>
        </p:nvSpPr>
        <p:spPr>
          <a:xfrm>
            <a:off x="9602000" y="350666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0x31313131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1D9ABF-B47B-864E-90C3-E867172D7F5B}"/>
              </a:ext>
            </a:extLst>
          </p:cNvPr>
          <p:cNvSpPr txBox="1"/>
          <p:nvPr/>
        </p:nvSpPr>
        <p:spPr>
          <a:xfrm>
            <a:off x="7594039" y="3669983"/>
            <a:ext cx="193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Buffer at ebp-0x10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36112BF-01D9-9F4E-96A3-F1BF0E058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/>
              <a:t>Function return of </a:t>
            </a:r>
            <a:r>
              <a:rPr lang="en-US" err="1"/>
              <a:t>receive_input</a:t>
            </a:r>
            <a:endParaRPr lang="en-US"/>
          </a:p>
          <a:p>
            <a:pPr marL="0" indent="0">
              <a:buNone/>
            </a:pP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add    $0x54,%esp</a:t>
            </a: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esi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ret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6FC2F22-67C5-5C42-8397-A1B642516ABF}"/>
              </a:ext>
            </a:extLst>
          </p:cNvPr>
          <p:cNvCxnSpPr/>
          <p:nvPr/>
        </p:nvCxnSpPr>
        <p:spPr>
          <a:xfrm>
            <a:off x="8178579" y="2484083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4A6D3C9-DD27-934D-B825-CC991869292B}"/>
              </a:ext>
            </a:extLst>
          </p:cNvPr>
          <p:cNvSpPr txBox="1"/>
          <p:nvPr/>
        </p:nvSpPr>
        <p:spPr>
          <a:xfrm>
            <a:off x="7469731" y="2288092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512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Buffer Overflow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E8B00A-B38E-E646-A3CF-10B278A16961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E5D093-D01E-EE4A-9637-0B5464CEA80E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ACFC60-6A0F-F242-9D3C-61BB74E3788B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8DF7F-49A4-8B46-BC7A-538EA92F8E01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err="1">
                <a:solidFill>
                  <a:srgbClr val="FF0000"/>
                </a:solidFill>
              </a:rPr>
              <a:t>get_a_shell</a:t>
            </a:r>
            <a:r>
              <a:rPr lang="en-US" b="1">
                <a:solidFill>
                  <a:srgbClr val="FF0000"/>
                </a:solidFill>
              </a:rPr>
              <a:t>()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4E5BAC-BA0F-694C-80FF-C7108E04456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0x64646464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781A29-8DEE-F847-BB03-3BDF1FEB8387}"/>
              </a:ext>
            </a:extLst>
          </p:cNvPr>
          <p:cNvCxnSpPr/>
          <p:nvPr/>
        </p:nvCxnSpPr>
        <p:spPr>
          <a:xfrm>
            <a:off x="8223665" y="1978304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0D1174-A0BC-6042-9A2E-A38AC03738BD}"/>
              </a:ext>
            </a:extLst>
          </p:cNvPr>
          <p:cNvSpPr txBox="1"/>
          <p:nvPr/>
        </p:nvSpPr>
        <p:spPr>
          <a:xfrm>
            <a:off x="7497791" y="181361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ACA7A-80AB-404E-A722-3791DF77F807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3F641E-BFDA-BA40-9A41-52756E1923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0x63636363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CBA172-E8FE-CA4F-964F-6DAE9C2DEA3A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9DF015-9155-8042-BAA1-10775AC87745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0DF00B-8B8B-B842-972E-1C33616B6D32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4F48D5-A2A4-284D-B7ED-83E3E28181BF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D09AFC-7673-8147-845C-6A5D379988FC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2B7A14-0719-0A45-8571-8C2447945879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54CD9F-9F17-F04D-B0BB-40F539635005}"/>
              </a:ext>
            </a:extLst>
          </p:cNvPr>
          <p:cNvSpPr/>
          <p:nvPr/>
        </p:nvSpPr>
        <p:spPr>
          <a:xfrm>
            <a:off x="9600989" y="249623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0x62626262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DC0803-483C-EB4B-AFC9-EA6130D7211F}"/>
              </a:ext>
            </a:extLst>
          </p:cNvPr>
          <p:cNvSpPr/>
          <p:nvPr/>
        </p:nvSpPr>
        <p:spPr>
          <a:xfrm>
            <a:off x="9595070" y="29946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0x61616161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4ECAB7-C012-BF44-8FCB-7CA9B2877FBD}"/>
              </a:ext>
            </a:extLst>
          </p:cNvPr>
          <p:cNvSpPr/>
          <p:nvPr/>
        </p:nvSpPr>
        <p:spPr>
          <a:xfrm>
            <a:off x="9602000" y="5002335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ARG1: 41414141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561B3A-5F2E-1F44-A53A-E8583AD9926A}"/>
              </a:ext>
            </a:extLst>
          </p:cNvPr>
          <p:cNvSpPr/>
          <p:nvPr/>
        </p:nvSpPr>
        <p:spPr>
          <a:xfrm>
            <a:off x="9602000" y="350666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0x31313131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1D9ABF-B47B-864E-90C3-E867172D7F5B}"/>
              </a:ext>
            </a:extLst>
          </p:cNvPr>
          <p:cNvSpPr txBox="1"/>
          <p:nvPr/>
        </p:nvSpPr>
        <p:spPr>
          <a:xfrm>
            <a:off x="7594039" y="3669983"/>
            <a:ext cx="193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Buffer at ebp-0x10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36112BF-01D9-9F4E-96A3-F1BF0E058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/>
              <a:t>Function return of </a:t>
            </a:r>
            <a:r>
              <a:rPr lang="en-US" err="1"/>
              <a:t>receive_input</a:t>
            </a:r>
            <a:endParaRPr lang="en-US"/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add    $0x54,%esp</a:t>
            </a:r>
          </a:p>
          <a:p>
            <a:pPr marL="0" indent="0">
              <a:buNone/>
            </a:pP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pop    %</a:t>
            </a:r>
            <a:r>
              <a:rPr lang="en-US" b="1" err="1">
                <a:latin typeface="Courier New" panose="02070309020205020404" pitchFamily="49" charset="0"/>
                <a:cs typeface="Courier New" panose="02070309020205020404" pitchFamily="49" charset="0"/>
              </a:rPr>
              <a:t>esi</a:t>
            </a:r>
            <a:endParaRPr lang="en-US" b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ret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A6D3C9-DD27-934D-B825-CC991869292B}"/>
              </a:ext>
            </a:extLst>
          </p:cNvPr>
          <p:cNvSpPr txBox="1"/>
          <p:nvPr/>
        </p:nvSpPr>
        <p:spPr>
          <a:xfrm>
            <a:off x="6913139" y="1811014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082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Buffer Overflow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E8B00A-B38E-E646-A3CF-10B278A16961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E5D093-D01E-EE4A-9637-0B5464CEA80E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ACFC60-6A0F-F242-9D3C-61BB74E3788B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8DF7F-49A4-8B46-BC7A-538EA92F8E01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err="1">
                <a:solidFill>
                  <a:srgbClr val="FF0000"/>
                </a:solidFill>
              </a:rPr>
              <a:t>get_a_shell</a:t>
            </a:r>
            <a:r>
              <a:rPr lang="en-US" b="1">
                <a:solidFill>
                  <a:srgbClr val="FF0000"/>
                </a:solidFill>
              </a:rPr>
              <a:t>()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4E5BAC-BA0F-694C-80FF-C7108E04456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0x64646464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781A29-8DEE-F847-BB03-3BDF1FEB8387}"/>
              </a:ext>
            </a:extLst>
          </p:cNvPr>
          <p:cNvCxnSpPr/>
          <p:nvPr/>
        </p:nvCxnSpPr>
        <p:spPr>
          <a:xfrm>
            <a:off x="8223665" y="1487975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0D1174-A0BC-6042-9A2E-A38AC03738BD}"/>
              </a:ext>
            </a:extLst>
          </p:cNvPr>
          <p:cNvSpPr txBox="1"/>
          <p:nvPr/>
        </p:nvSpPr>
        <p:spPr>
          <a:xfrm>
            <a:off x="6000296" y="617781"/>
            <a:ext cx="2884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%</a:t>
            </a:r>
            <a:r>
              <a:rPr lang="en-US" b="1" err="1">
                <a:solidFill>
                  <a:srgbClr val="FF0000"/>
                </a:solidFill>
              </a:rPr>
              <a:t>ebp</a:t>
            </a:r>
            <a:r>
              <a:rPr lang="en-US" b="1">
                <a:solidFill>
                  <a:srgbClr val="FF0000"/>
                </a:solidFill>
              </a:rPr>
              <a:t>: 0x64646464, INVALID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ACA7A-80AB-404E-A722-3791DF77F807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3F641E-BFDA-BA40-9A41-52756E1923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0x63636363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CBA172-E8FE-CA4F-964F-6DAE9C2DEA3A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9DF015-9155-8042-BAA1-10775AC87745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0DF00B-8B8B-B842-972E-1C33616B6D32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4F48D5-A2A4-284D-B7ED-83E3E28181BF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D09AFC-7673-8147-845C-6A5D379988FC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2B7A14-0719-0A45-8571-8C2447945879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54CD9F-9F17-F04D-B0BB-40F539635005}"/>
              </a:ext>
            </a:extLst>
          </p:cNvPr>
          <p:cNvSpPr/>
          <p:nvPr/>
        </p:nvSpPr>
        <p:spPr>
          <a:xfrm>
            <a:off x="9600989" y="249623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0x62626262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DC0803-483C-EB4B-AFC9-EA6130D7211F}"/>
              </a:ext>
            </a:extLst>
          </p:cNvPr>
          <p:cNvSpPr/>
          <p:nvPr/>
        </p:nvSpPr>
        <p:spPr>
          <a:xfrm>
            <a:off x="9595070" y="29946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0x61616161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4ECAB7-C012-BF44-8FCB-7CA9B2877FBD}"/>
              </a:ext>
            </a:extLst>
          </p:cNvPr>
          <p:cNvSpPr/>
          <p:nvPr/>
        </p:nvSpPr>
        <p:spPr>
          <a:xfrm>
            <a:off x="9602000" y="5002335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ARG1: 41414141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561B3A-5F2E-1F44-A53A-E8583AD9926A}"/>
              </a:ext>
            </a:extLst>
          </p:cNvPr>
          <p:cNvSpPr/>
          <p:nvPr/>
        </p:nvSpPr>
        <p:spPr>
          <a:xfrm>
            <a:off x="9602000" y="350666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0x31313131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1D9ABF-B47B-864E-90C3-E867172D7F5B}"/>
              </a:ext>
            </a:extLst>
          </p:cNvPr>
          <p:cNvSpPr txBox="1"/>
          <p:nvPr/>
        </p:nvSpPr>
        <p:spPr>
          <a:xfrm>
            <a:off x="7594039" y="3669983"/>
            <a:ext cx="193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Buffer at ebp-0x10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36112BF-01D9-9F4E-96A3-F1BF0E058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/>
              <a:t>Function return of </a:t>
            </a:r>
            <a:r>
              <a:rPr lang="en-US" err="1"/>
              <a:t>receive_input</a:t>
            </a:r>
            <a:endParaRPr lang="en-US"/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add    $0x54,%esp</a:t>
            </a: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esi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pop    %</a:t>
            </a:r>
            <a:r>
              <a:rPr lang="en-US" b="1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 b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ret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A6D3C9-DD27-934D-B825-CC991869292B}"/>
              </a:ext>
            </a:extLst>
          </p:cNvPr>
          <p:cNvSpPr txBox="1"/>
          <p:nvPr/>
        </p:nvSpPr>
        <p:spPr>
          <a:xfrm>
            <a:off x="7529851" y="1303309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7218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Buffer Overflow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E8B00A-B38E-E646-A3CF-10B278A16961}"/>
              </a:ext>
            </a:extLst>
          </p:cNvPr>
          <p:cNvSpPr/>
          <p:nvPr/>
        </p:nvSpPr>
        <p:spPr>
          <a:xfrm>
            <a:off x="9596727" y="49816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 ARG…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E5D093-D01E-EE4A-9637-0B5464CEA80E}"/>
              </a:ext>
            </a:extLst>
          </p:cNvPr>
          <p:cNvSpPr/>
          <p:nvPr/>
        </p:nvSpPr>
        <p:spPr>
          <a:xfrm>
            <a:off x="9578475" y="98711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ACFC60-6A0F-F242-9D3C-61BB74E3788B}"/>
              </a:ext>
            </a:extLst>
          </p:cNvPr>
          <p:cNvSpPr/>
          <p:nvPr/>
        </p:nvSpPr>
        <p:spPr>
          <a:xfrm>
            <a:off x="9587577" y="148812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8DF7F-49A4-8B46-BC7A-538EA92F8E01}"/>
              </a:ext>
            </a:extLst>
          </p:cNvPr>
          <p:cNvSpPr/>
          <p:nvPr/>
        </p:nvSpPr>
        <p:spPr>
          <a:xfrm>
            <a:off x="9575223" y="9906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err="1">
                <a:solidFill>
                  <a:srgbClr val="FF0000"/>
                </a:solidFill>
              </a:rPr>
              <a:t>get_a_shell</a:t>
            </a:r>
            <a:r>
              <a:rPr lang="en-US" b="1">
                <a:solidFill>
                  <a:srgbClr val="FF0000"/>
                </a:solidFill>
              </a:rPr>
              <a:t>()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4E5BAC-BA0F-694C-80FF-C7108E044567}"/>
              </a:ext>
            </a:extLst>
          </p:cNvPr>
          <p:cNvSpPr/>
          <p:nvPr/>
        </p:nvSpPr>
        <p:spPr>
          <a:xfrm>
            <a:off x="9579851" y="148219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0x64646464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781A29-8DEE-F847-BB03-3BDF1FEB8387}"/>
              </a:ext>
            </a:extLst>
          </p:cNvPr>
          <p:cNvCxnSpPr/>
          <p:nvPr/>
        </p:nvCxnSpPr>
        <p:spPr>
          <a:xfrm>
            <a:off x="8207489" y="1036636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0D1174-A0BC-6042-9A2E-A38AC03738BD}"/>
              </a:ext>
            </a:extLst>
          </p:cNvPr>
          <p:cNvSpPr txBox="1"/>
          <p:nvPr/>
        </p:nvSpPr>
        <p:spPr>
          <a:xfrm>
            <a:off x="6000296" y="617781"/>
            <a:ext cx="2884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%</a:t>
            </a:r>
            <a:r>
              <a:rPr lang="en-US" b="1" err="1">
                <a:solidFill>
                  <a:srgbClr val="FF0000"/>
                </a:solidFill>
              </a:rPr>
              <a:t>ebp</a:t>
            </a:r>
            <a:r>
              <a:rPr lang="en-US" b="1">
                <a:solidFill>
                  <a:srgbClr val="FF0000"/>
                </a:solidFill>
              </a:rPr>
              <a:t>: 0x64646464, INVALID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ACA7A-80AB-404E-A722-3791DF77F807}"/>
              </a:ext>
            </a:extLst>
          </p:cNvPr>
          <p:cNvSpPr txBox="1"/>
          <p:nvPr/>
        </p:nvSpPr>
        <p:spPr>
          <a:xfrm>
            <a:off x="7633252" y="13252"/>
            <a:ext cx="263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Points to somewhere up…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3F641E-BFDA-BA40-9A41-52756E19237A}"/>
              </a:ext>
            </a:extLst>
          </p:cNvPr>
          <p:cNvSpPr/>
          <p:nvPr/>
        </p:nvSpPr>
        <p:spPr>
          <a:xfrm>
            <a:off x="9596633" y="198647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0x63636363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CBA172-E8FE-CA4F-964F-6DAE9C2DEA3A}"/>
              </a:ext>
            </a:extLst>
          </p:cNvPr>
          <p:cNvSpPr/>
          <p:nvPr/>
        </p:nvSpPr>
        <p:spPr>
          <a:xfrm>
            <a:off x="9596632" y="24825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9DF015-9155-8042-BAA1-10775AC87745}"/>
              </a:ext>
            </a:extLst>
          </p:cNvPr>
          <p:cNvSpPr/>
          <p:nvPr/>
        </p:nvSpPr>
        <p:spPr>
          <a:xfrm>
            <a:off x="9596632" y="29907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0DF00B-8B8B-B842-972E-1C33616B6D32}"/>
              </a:ext>
            </a:extLst>
          </p:cNvPr>
          <p:cNvSpPr/>
          <p:nvPr/>
        </p:nvSpPr>
        <p:spPr>
          <a:xfrm>
            <a:off x="9596631" y="349989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4F48D5-A2A4-284D-B7ED-83E3E28181BF}"/>
              </a:ext>
            </a:extLst>
          </p:cNvPr>
          <p:cNvSpPr/>
          <p:nvPr/>
        </p:nvSpPr>
        <p:spPr>
          <a:xfrm>
            <a:off x="9596631" y="400645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D09AFC-7673-8147-845C-6A5D379988FC}"/>
              </a:ext>
            </a:extLst>
          </p:cNvPr>
          <p:cNvSpPr/>
          <p:nvPr/>
        </p:nvSpPr>
        <p:spPr>
          <a:xfrm>
            <a:off x="9596631" y="45063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2B7A14-0719-0A45-8571-8C2447945879}"/>
              </a:ext>
            </a:extLst>
          </p:cNvPr>
          <p:cNvSpPr/>
          <p:nvPr/>
        </p:nvSpPr>
        <p:spPr>
          <a:xfrm>
            <a:off x="9596630" y="50024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54CD9F-9F17-F04D-B0BB-40F539635005}"/>
              </a:ext>
            </a:extLst>
          </p:cNvPr>
          <p:cNvSpPr/>
          <p:nvPr/>
        </p:nvSpPr>
        <p:spPr>
          <a:xfrm>
            <a:off x="9600989" y="249623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0x62626262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DC0803-483C-EB4B-AFC9-EA6130D7211F}"/>
              </a:ext>
            </a:extLst>
          </p:cNvPr>
          <p:cNvSpPr/>
          <p:nvPr/>
        </p:nvSpPr>
        <p:spPr>
          <a:xfrm>
            <a:off x="9595070" y="299462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CFF"/>
                </a:solidFill>
              </a:rPr>
              <a:t>0x61616161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4ECAB7-C012-BF44-8FCB-7CA9B2877FBD}"/>
              </a:ext>
            </a:extLst>
          </p:cNvPr>
          <p:cNvSpPr/>
          <p:nvPr/>
        </p:nvSpPr>
        <p:spPr>
          <a:xfrm>
            <a:off x="9602000" y="5002335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ARG1: 41414141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561B3A-5F2E-1F44-A53A-E8583AD9926A}"/>
              </a:ext>
            </a:extLst>
          </p:cNvPr>
          <p:cNvSpPr/>
          <p:nvPr/>
        </p:nvSpPr>
        <p:spPr>
          <a:xfrm>
            <a:off x="9602000" y="3506666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0x31313131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1D9ABF-B47B-864E-90C3-E867172D7F5B}"/>
              </a:ext>
            </a:extLst>
          </p:cNvPr>
          <p:cNvSpPr txBox="1"/>
          <p:nvPr/>
        </p:nvSpPr>
        <p:spPr>
          <a:xfrm>
            <a:off x="7594039" y="3669983"/>
            <a:ext cx="193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Buffer at ebp-0x10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36112BF-01D9-9F4E-96A3-F1BF0E058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/>
              <a:t>Function return of </a:t>
            </a:r>
            <a:r>
              <a:rPr lang="en-US" err="1"/>
              <a:t>receive_input</a:t>
            </a:r>
            <a:endParaRPr lang="en-US"/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add    $0x54,%esp</a:t>
            </a: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esi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  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ret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A6D3C9-DD27-934D-B825-CC991869292B}"/>
              </a:ext>
            </a:extLst>
          </p:cNvPr>
          <p:cNvSpPr txBox="1"/>
          <p:nvPr/>
        </p:nvSpPr>
        <p:spPr>
          <a:xfrm>
            <a:off x="7513675" y="851970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7E4BBA-BCD5-7841-907E-4D5EA8C472C5}"/>
              </a:ext>
            </a:extLst>
          </p:cNvPr>
          <p:cNvSpPr txBox="1"/>
          <p:nvPr/>
        </p:nvSpPr>
        <p:spPr>
          <a:xfrm>
            <a:off x="927652" y="4982817"/>
            <a:ext cx="2508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Run </a:t>
            </a:r>
            <a:r>
              <a:rPr lang="en-US" sz="2400" b="1" err="1">
                <a:solidFill>
                  <a:srgbClr val="FF0000"/>
                </a:solidFill>
              </a:rPr>
              <a:t>get_a_shell</a:t>
            </a:r>
            <a:r>
              <a:rPr lang="en-US" sz="2400" b="1">
                <a:solidFill>
                  <a:srgbClr val="FF0000"/>
                </a:solidFill>
              </a:rPr>
              <a:t>()!</a:t>
            </a:r>
          </a:p>
        </p:txBody>
      </p:sp>
    </p:spTree>
    <p:extLst>
      <p:ext uri="{BB962C8B-B14F-4D97-AF65-F5344CB8AC3E}">
        <p14:creationId xmlns:p14="http://schemas.microsoft.com/office/powerpoint/2010/main" val="244138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163A2-ACB2-EE4B-B66D-40920A91D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Bitwise Operations – Reversible XOR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C096E-2FA8-524B-8CEE-ABB068531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00" y="1829650"/>
            <a:ext cx="6508800" cy="4351338"/>
          </a:xfrm>
        </p:spPr>
        <p:txBody>
          <a:bodyPr>
            <a:normAutofit lnSpcReduction="10000"/>
          </a:bodyPr>
          <a:lstStyle/>
          <a:p>
            <a:r>
              <a:rPr lang="en-US"/>
              <a:t>XOR is a </a:t>
            </a:r>
            <a:r>
              <a:rPr lang="en-US" i="1"/>
              <a:t>reversible</a:t>
            </a:r>
            <a:r>
              <a:rPr lang="en-US"/>
              <a:t> operator</a:t>
            </a:r>
          </a:p>
          <a:p>
            <a:pPr marL="457200" lvl="1" indent="0">
              <a:buNone/>
            </a:pPr>
            <a:endParaRPr lang="en-US" sz="20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A ^ B = C</a:t>
            </a:r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C ^ B = ?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  <a:cs typeface="Courier New" panose="02070309020205020404" pitchFamily="49" charset="0"/>
              </a:rPr>
              <a:t>C = (A^B)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  <a:cs typeface="Courier New" panose="02070309020205020404" pitchFamily="49" charset="0"/>
              </a:rPr>
              <a:t>C ^ B = (A ^ B) ^ B = A ^ (B ^ B)</a:t>
            </a:r>
          </a:p>
          <a:p>
            <a:pPr marL="914400" lvl="2" indent="0">
              <a:buNone/>
            </a:pPr>
            <a:endParaRPr lang="en-US" sz="18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sz="2200">
                <a:latin typeface="Courier New" panose="02070309020205020404" pitchFamily="49" charset="0"/>
                <a:cs typeface="Courier New" panose="02070309020205020404" pitchFamily="49" charset="0"/>
              </a:rPr>
              <a:t># XOR-</a:t>
            </a:r>
            <a:r>
              <a:rPr lang="en-US" sz="2200" err="1">
                <a:latin typeface="Courier New" panose="02070309020205020404" pitchFamily="49" charset="0"/>
                <a:cs typeface="Courier New" panose="02070309020205020404" pitchFamily="49" charset="0"/>
              </a:rPr>
              <a:t>ing</a:t>
            </a:r>
            <a:r>
              <a:rPr lang="en-US" sz="2200">
                <a:latin typeface="Courier New" panose="02070309020205020404" pitchFamily="49" charset="0"/>
                <a:cs typeface="Courier New" panose="02070309020205020404" pitchFamily="49" charset="0"/>
              </a:rPr>
              <a:t> the same value, zero</a:t>
            </a:r>
          </a:p>
          <a:p>
            <a:pPr marL="457200" lvl="1" indent="0">
              <a:buNone/>
            </a:pPr>
            <a:r>
              <a:rPr lang="en-US" sz="2200">
                <a:latin typeface="Courier New" panose="02070309020205020404" pitchFamily="49" charset="0"/>
                <a:cs typeface="Courier New" panose="02070309020205020404" pitchFamily="49" charset="0"/>
              </a:rPr>
              <a:t>B^B = 0</a:t>
            </a:r>
          </a:p>
          <a:p>
            <a:pPr marL="914400" lvl="2" indent="0">
              <a:buNone/>
            </a:pPr>
            <a:endParaRPr lang="en-US" sz="18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sz="2200">
                <a:latin typeface="Courier New" panose="02070309020205020404" pitchFamily="49" charset="0"/>
                <a:cs typeface="Courier New" panose="02070309020205020404" pitchFamily="49" charset="0"/>
              </a:rPr>
              <a:t># A’s 0s will be zero</a:t>
            </a:r>
          </a:p>
          <a:p>
            <a:pPr marL="457200" lvl="1" indent="0">
              <a:buNone/>
            </a:pPr>
            <a:r>
              <a:rPr lang="en-US" sz="2200">
                <a:latin typeface="Courier New" panose="02070309020205020404" pitchFamily="49" charset="0"/>
                <a:cs typeface="Courier New" panose="02070309020205020404" pitchFamily="49" charset="0"/>
              </a:rPr>
              <a:t># A’s 1s will be one</a:t>
            </a:r>
          </a:p>
          <a:p>
            <a:pPr marL="457200" lvl="1" indent="0">
              <a:buNone/>
            </a:pPr>
            <a:r>
              <a:rPr lang="en-US" sz="2200">
                <a:latin typeface="Courier New" panose="02070309020205020404" pitchFamily="49" charset="0"/>
                <a:cs typeface="Courier New" panose="02070309020205020404" pitchFamily="49" charset="0"/>
              </a:rPr>
              <a:t>A ^ 0 = A </a:t>
            </a:r>
          </a:p>
          <a:p>
            <a:pPr lvl="2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7A9180-B0D5-E24F-9F5B-65F616D145E6}"/>
              </a:ext>
            </a:extLst>
          </p:cNvPr>
          <p:cNvSpPr txBox="1">
            <a:spLocks/>
          </p:cNvSpPr>
          <p:nvPr/>
        </p:nvSpPr>
        <p:spPr>
          <a:xfrm>
            <a:off x="3998844" y="1825625"/>
            <a:ext cx="34223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D5FDF20-D002-7D41-93D9-B2E6F8853BFB}"/>
              </a:ext>
            </a:extLst>
          </p:cNvPr>
          <p:cNvSpPr txBox="1">
            <a:spLocks/>
          </p:cNvSpPr>
          <p:nvPr/>
        </p:nvSpPr>
        <p:spPr>
          <a:xfrm>
            <a:off x="6807418" y="1825625"/>
            <a:ext cx="50590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XOR and SWAP</a:t>
            </a:r>
          </a:p>
          <a:p>
            <a:r>
              <a:rPr lang="en-US"/>
              <a:t>Suppose you have </a:t>
            </a:r>
            <a:br>
              <a:rPr lang="en-US"/>
            </a:br>
            <a:r>
              <a:rPr lang="en-US" sz="2400">
                <a:latin typeface="Courier New" panose="02070309020205020404" pitchFamily="49" charset="0"/>
                <a:cs typeface="Courier New" panose="02070309020205020404" pitchFamily="49" charset="0"/>
              </a:rPr>
              <a:t>int </a:t>
            </a:r>
            <a:r>
              <a:rPr lang="en-US" sz="2400" err="1">
                <a:latin typeface="Courier New" panose="02070309020205020404" pitchFamily="49" charset="0"/>
                <a:cs typeface="Courier New" panose="02070309020205020404" pitchFamily="49" charset="0"/>
              </a:rPr>
              <a:t>a,b</a:t>
            </a:r>
            <a:r>
              <a:rPr lang="en-US" sz="240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/>
              <a:t>Swap – temp variable</a:t>
            </a:r>
          </a:p>
          <a:p>
            <a:pPr marL="457200" lvl="1" indent="0">
              <a:buNone/>
            </a:pP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 t = a;</a:t>
            </a:r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a = b;</a:t>
            </a:r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b = t;</a:t>
            </a:r>
          </a:p>
          <a:p>
            <a:r>
              <a:rPr lang="en-US"/>
              <a:t>Swap – XOR</a:t>
            </a:r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a = </a:t>
            </a: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a^b</a:t>
            </a:r>
            <a:endParaRPr lang="en-US" sz="20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b = </a:t>
            </a: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a^b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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a^b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)^b =&gt; a</a:t>
            </a:r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a = </a:t>
            </a: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a^b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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a^b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)^a =&gt; 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50CBF3-7DB2-7749-A031-D73E6DBA12A9}"/>
              </a:ext>
            </a:extLst>
          </p:cNvPr>
          <p:cNvSpPr txBox="1"/>
          <p:nvPr/>
        </p:nvSpPr>
        <p:spPr>
          <a:xfrm>
            <a:off x="3670852" y="6732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7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5848</Words>
  <Application>Microsoft Macintosh PowerPoint</Application>
  <PresentationFormat>Widescreen</PresentationFormat>
  <Paragraphs>1556</Paragraphs>
  <Slides>85</Slides>
  <Notes>21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3" baseType="lpstr">
      <vt:lpstr>Arial</vt:lpstr>
      <vt:lpstr>Calibri</vt:lpstr>
      <vt:lpstr>Calibri Light</vt:lpstr>
      <vt:lpstr>Consolas</vt:lpstr>
      <vt:lpstr>Courier New</vt:lpstr>
      <vt:lpstr>Fira Code</vt:lpstr>
      <vt:lpstr>Wingdings</vt:lpstr>
      <vt:lpstr>Office Theme</vt:lpstr>
      <vt:lpstr>CS 6332.001: Systems Security and Malware Code Analysis Lecture 03</vt:lpstr>
      <vt:lpstr>Agenda</vt:lpstr>
      <vt:lpstr>Unit 2</vt:lpstr>
      <vt:lpstr>Data Encoding</vt:lpstr>
      <vt:lpstr>Integer Representations</vt:lpstr>
      <vt:lpstr>Endianness: Little vs. Big</vt:lpstr>
      <vt:lpstr>Bitwise Operations – Truth Table</vt:lpstr>
      <vt:lpstr>Bitwise Operations - Examples</vt:lpstr>
      <vt:lpstr>Bitwise Operations – Reversible XOR</vt:lpstr>
      <vt:lpstr>Bitwise Operations: AND</vt:lpstr>
      <vt:lpstr>Bitwise Operations: AND</vt:lpstr>
      <vt:lpstr>PowerPoint Presentation</vt:lpstr>
      <vt:lpstr>&lt;stdint.h&gt;</vt:lpstr>
      <vt:lpstr>ASCII</vt:lpstr>
      <vt:lpstr>C-Style Strings</vt:lpstr>
      <vt:lpstr>(Naïve) String Functions</vt:lpstr>
      <vt:lpstr>Level 4: Two's complement</vt:lpstr>
      <vt:lpstr>PowerPoint Presentation</vt:lpstr>
      <vt:lpstr>PowerPoint Presentation</vt:lpstr>
      <vt:lpstr>PowerPoint Presentation</vt:lpstr>
      <vt:lpstr>PowerPoint Presentation</vt:lpstr>
      <vt:lpstr>Function Support and Stack Operation</vt:lpstr>
      <vt:lpstr>Function Support</vt:lpstr>
      <vt:lpstr>Function Support</vt:lpstr>
      <vt:lpstr>call and ret</vt:lpstr>
      <vt:lpstr>IA32 Stack Operation</vt:lpstr>
      <vt:lpstr>Stack Instructions</vt:lpstr>
      <vt:lpstr>Stack Instructions</vt:lpstr>
      <vt:lpstr>Stack Instructions</vt:lpstr>
      <vt:lpstr>Stack Instructions</vt:lpstr>
      <vt:lpstr>Multiple Function Calls</vt:lpstr>
      <vt:lpstr>Function Prologue and Epilogue</vt:lpstr>
      <vt:lpstr>Calling Convention</vt:lpstr>
      <vt:lpstr>IA32 Stack Operations</vt:lpstr>
      <vt:lpstr>IA32 Stack Operations</vt:lpstr>
      <vt:lpstr>IA32: Call, ret, Function Prologue, Epilogue</vt:lpstr>
      <vt:lpstr>Calling Convention: IA32 vs. AMD64</vt:lpstr>
      <vt:lpstr>printf()</vt:lpstr>
      <vt:lpstr>AMD64 Stack Operation</vt:lpstr>
      <vt:lpstr>Example – Function call</vt:lpstr>
      <vt:lpstr>Example – Function call</vt:lpstr>
      <vt:lpstr>Example – Function call</vt:lpstr>
      <vt:lpstr>Example – Function call</vt:lpstr>
      <vt:lpstr>Example – Function call</vt:lpstr>
      <vt:lpstr>Example – Function call</vt:lpstr>
      <vt:lpstr>Example – Function call</vt:lpstr>
      <vt:lpstr>Example – Function call</vt:lpstr>
      <vt:lpstr>Example – Function call</vt:lpstr>
      <vt:lpstr>Example – Function call</vt:lpstr>
      <vt:lpstr>Example – Function call</vt:lpstr>
      <vt:lpstr>Example – Function call</vt:lpstr>
      <vt:lpstr>Example – Function call</vt:lpstr>
      <vt:lpstr>Example – Function call</vt:lpstr>
      <vt:lpstr>Example – Function call</vt:lpstr>
      <vt:lpstr>Example – Function call</vt:lpstr>
      <vt:lpstr>Example – Function call</vt:lpstr>
      <vt:lpstr>Example – Function Return</vt:lpstr>
      <vt:lpstr>Example – Function Return</vt:lpstr>
      <vt:lpstr>Example – Function Return</vt:lpstr>
      <vt:lpstr>Example – Function Return</vt:lpstr>
      <vt:lpstr>Example – Function Return</vt:lpstr>
      <vt:lpstr>Example – Function Return</vt:lpstr>
      <vt:lpstr>Example – Function Return</vt:lpstr>
      <vt:lpstr>Example – Function Return</vt:lpstr>
      <vt:lpstr>Example – Function Return</vt:lpstr>
      <vt:lpstr>Example – Function Return</vt:lpstr>
      <vt:lpstr>Buffer Overflow</vt:lpstr>
      <vt:lpstr>Buffer Overflow</vt:lpstr>
      <vt:lpstr>Buffer Overflow</vt:lpstr>
      <vt:lpstr>Buffer Overflow</vt:lpstr>
      <vt:lpstr>Buffer Overflow</vt:lpstr>
      <vt:lpstr>Buffer Overflow</vt:lpstr>
      <vt:lpstr>Return Address</vt:lpstr>
      <vt:lpstr>Buffer Overflow</vt:lpstr>
      <vt:lpstr>Buffer Overflow</vt:lpstr>
      <vt:lpstr>Buffer Overflow</vt:lpstr>
      <vt:lpstr>Buffer Overflow</vt:lpstr>
      <vt:lpstr>Buffer Overflow</vt:lpstr>
      <vt:lpstr>Buffer Overflow</vt:lpstr>
      <vt:lpstr>Buffer Overflow</vt:lpstr>
      <vt:lpstr>Buffer Overflow</vt:lpstr>
      <vt:lpstr>Buffer Overflow</vt:lpstr>
      <vt:lpstr>Buffer Overflow</vt:lpstr>
      <vt:lpstr>Buffer Overflow</vt:lpstr>
      <vt:lpstr>Buffer Overflow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Jee, Kangkook</dc:creator>
  <cp:lastModifiedBy>Jee, Kangkook</cp:lastModifiedBy>
  <cp:revision>1</cp:revision>
  <cp:lastPrinted>2021-09-06T21:34:06Z</cp:lastPrinted>
  <dcterms:created xsi:type="dcterms:W3CDTF">2020-08-12T20:07:39Z</dcterms:created>
  <dcterms:modified xsi:type="dcterms:W3CDTF">2024-09-03T17:00:01Z</dcterms:modified>
</cp:coreProperties>
</file>